
<file path=[Content_Types].xml><?xml version="1.0" encoding="utf-8"?>
<Types xmlns="http://schemas.openxmlformats.org/package/2006/content-types">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38990588" cy="21936075"/>
  <p:notesSz cx="6858000" cy="9144000"/>
  <p:defaultTextStyle>
    <a:defPPr>
      <a:defRPr lang="nl-NL"/>
    </a:defPPr>
    <a:lvl1pPr algn="l" defTabSz="2068513" rtl="0" eaLnBrk="0" fontAlgn="base" hangingPunct="0">
      <a:spcBef>
        <a:spcPct val="0"/>
      </a:spcBef>
      <a:spcAft>
        <a:spcPct val="0"/>
      </a:spcAft>
      <a:defRPr sz="2400" kern="1200">
        <a:solidFill>
          <a:schemeClr val="tx1"/>
        </a:solidFill>
        <a:latin typeface="Calibri" charset="0"/>
        <a:ea typeface="ＭＳ Ｐゴシック" charset="-128"/>
        <a:cs typeface="+mn-cs"/>
      </a:defRPr>
    </a:lvl1pPr>
    <a:lvl2pPr marL="2068513" indent="-1611313" algn="l" defTabSz="2068513" rtl="0" eaLnBrk="0" fontAlgn="base" hangingPunct="0">
      <a:spcBef>
        <a:spcPct val="0"/>
      </a:spcBef>
      <a:spcAft>
        <a:spcPct val="0"/>
      </a:spcAft>
      <a:defRPr sz="2400" kern="1200">
        <a:solidFill>
          <a:schemeClr val="tx1"/>
        </a:solidFill>
        <a:latin typeface="Calibri" charset="0"/>
        <a:ea typeface="ＭＳ Ｐゴシック" charset="-128"/>
        <a:cs typeface="+mn-cs"/>
      </a:defRPr>
    </a:lvl2pPr>
    <a:lvl3pPr marL="4137025" indent="-3222625" algn="l" defTabSz="2068513" rtl="0" eaLnBrk="0" fontAlgn="base" hangingPunct="0">
      <a:spcBef>
        <a:spcPct val="0"/>
      </a:spcBef>
      <a:spcAft>
        <a:spcPct val="0"/>
      </a:spcAft>
      <a:defRPr sz="2400" kern="1200">
        <a:solidFill>
          <a:schemeClr val="tx1"/>
        </a:solidFill>
        <a:latin typeface="Calibri" charset="0"/>
        <a:ea typeface="ＭＳ Ｐゴシック" charset="-128"/>
        <a:cs typeface="+mn-cs"/>
      </a:defRPr>
    </a:lvl3pPr>
    <a:lvl4pPr marL="6205538" indent="-4833938" algn="l" defTabSz="2068513" rtl="0" eaLnBrk="0" fontAlgn="base" hangingPunct="0">
      <a:spcBef>
        <a:spcPct val="0"/>
      </a:spcBef>
      <a:spcAft>
        <a:spcPct val="0"/>
      </a:spcAft>
      <a:defRPr sz="2400" kern="1200">
        <a:solidFill>
          <a:schemeClr val="tx1"/>
        </a:solidFill>
        <a:latin typeface="Calibri" charset="0"/>
        <a:ea typeface="ＭＳ Ｐゴシック" charset="-128"/>
        <a:cs typeface="+mn-cs"/>
      </a:defRPr>
    </a:lvl4pPr>
    <a:lvl5pPr marL="8274050" indent="-6445250" algn="l" defTabSz="2068513" rtl="0" eaLnBrk="0" fontAlgn="base" hangingPunct="0">
      <a:spcBef>
        <a:spcPct val="0"/>
      </a:spcBef>
      <a:spcAft>
        <a:spcPct val="0"/>
      </a:spcAft>
      <a:defRPr sz="2400" kern="1200">
        <a:solidFill>
          <a:schemeClr val="tx1"/>
        </a:solidFill>
        <a:latin typeface="Calibri" charset="0"/>
        <a:ea typeface="ＭＳ Ｐゴシック" charset="-128"/>
        <a:cs typeface="+mn-cs"/>
      </a:defRPr>
    </a:lvl5pPr>
    <a:lvl6pPr marL="2286000" algn="l" defTabSz="914400" rtl="0" eaLnBrk="1" latinLnBrk="0" hangingPunct="1">
      <a:defRPr sz="2400" kern="1200">
        <a:solidFill>
          <a:schemeClr val="tx1"/>
        </a:solidFill>
        <a:latin typeface="Calibri" charset="0"/>
        <a:ea typeface="ＭＳ Ｐゴシック" charset="-128"/>
        <a:cs typeface="+mn-cs"/>
      </a:defRPr>
    </a:lvl6pPr>
    <a:lvl7pPr marL="2743200" algn="l" defTabSz="914400" rtl="0" eaLnBrk="1" latinLnBrk="0" hangingPunct="1">
      <a:defRPr sz="2400" kern="1200">
        <a:solidFill>
          <a:schemeClr val="tx1"/>
        </a:solidFill>
        <a:latin typeface="Calibri" charset="0"/>
        <a:ea typeface="ＭＳ Ｐゴシック" charset="-128"/>
        <a:cs typeface="+mn-cs"/>
      </a:defRPr>
    </a:lvl7pPr>
    <a:lvl8pPr marL="3200400" algn="l" defTabSz="914400" rtl="0" eaLnBrk="1" latinLnBrk="0" hangingPunct="1">
      <a:defRPr sz="2400" kern="1200">
        <a:solidFill>
          <a:schemeClr val="tx1"/>
        </a:solidFill>
        <a:latin typeface="Calibri" charset="0"/>
        <a:ea typeface="ＭＳ Ｐゴシック" charset="-128"/>
        <a:cs typeface="+mn-cs"/>
      </a:defRPr>
    </a:lvl8pPr>
    <a:lvl9pPr marL="3657600" algn="l" defTabSz="914400" rtl="0" eaLnBrk="1" latinLnBrk="0" hangingPunct="1">
      <a:defRPr sz="2400" kern="1200">
        <a:solidFill>
          <a:schemeClr val="tx1"/>
        </a:solidFill>
        <a:latin typeface="Calibri" charset="0"/>
        <a:ea typeface="ＭＳ Ｐゴシック" charset="-128"/>
        <a:cs typeface="+mn-cs"/>
      </a:defRPr>
    </a:lvl9pPr>
  </p:defaultTextStyle>
  <p:extLst>
    <p:ext uri="{EFAFB233-063F-42B5-8137-9DF3F51BA10A}">
      <p15:sldGuideLst xmlns:p15="http://schemas.microsoft.com/office/powerpoint/2012/main">
        <p15:guide id="1" orient="horz" pos="6909">
          <p15:clr>
            <a:srgbClr val="A4A3A4"/>
          </p15:clr>
        </p15:guide>
        <p15:guide id="2" pos="122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30F"/>
    <a:srgbClr val="0C765E"/>
    <a:srgbClr val="67C5B4"/>
    <a:srgbClr val="00C5B4"/>
    <a:srgbClr val="BF0830"/>
    <a:srgbClr val="002868"/>
    <a:srgbClr val="D5CB5D"/>
    <a:srgbClr val="133F6A"/>
    <a:srgbClr val="D22027"/>
    <a:srgbClr val="C4DE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70"/>
    <p:restoredTop sz="94488"/>
  </p:normalViewPr>
  <p:slideViewPr>
    <p:cSldViewPr snapToGrid="0" snapToObjects="1">
      <p:cViewPr>
        <p:scale>
          <a:sx n="48" d="100"/>
          <a:sy n="48" d="100"/>
        </p:scale>
        <p:origin x="800" y="144"/>
      </p:cViewPr>
      <p:guideLst>
        <p:guide orient="horz" pos="6909"/>
        <p:guide pos="12281"/>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ea typeface="ＭＳ Ｐゴシック" charset="0"/>
                <a:cs typeface="ＭＳ Ｐゴシック" charset="0"/>
              </a:defRPr>
            </a:lvl1pPr>
          </a:lstStyle>
          <a:p>
            <a:pPr>
              <a:defRPr/>
            </a:pPr>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fld id="{17C151EC-1F0E-A04C-9530-F59FEED8396F}" type="datetimeFigureOut">
              <a:rPr lang="nl-NL" altLang="en-US"/>
              <a:pPr>
                <a:defRPr/>
              </a:pPr>
              <a:t>26-09-2024</a:t>
            </a:fld>
            <a:endParaRPr lang="nl-NL" altLang="en-US"/>
          </a:p>
        </p:txBody>
      </p:sp>
      <p:sp>
        <p:nvSpPr>
          <p:cNvPr id="4" name="Tijdelijke aanduiding voor dia-afbeelding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noProof="0"/>
              <a:t>Klik om de tekststijl van het model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ea typeface="ＭＳ Ｐゴシック" charset="0"/>
                <a:cs typeface="ＭＳ Ｐゴシック" charset="0"/>
              </a:defRPr>
            </a:lvl1pPr>
          </a:lstStyle>
          <a:p>
            <a:pPr>
              <a:defRPr/>
            </a:pPr>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FA45C4FF-3D01-4549-8EFF-88B6A787B3ED}" type="slidenum">
              <a:rPr lang="nl-NL" altLang="en-US"/>
              <a:pPr>
                <a:defRPr/>
              </a:pPr>
              <a:t>‹N›</a:t>
            </a:fld>
            <a:endParaRPr lang="nl-NL" altLang="en-US"/>
          </a:p>
        </p:txBody>
      </p:sp>
    </p:spTree>
    <p:extLst>
      <p:ext uri="{BB962C8B-B14F-4D97-AF65-F5344CB8AC3E}">
        <p14:creationId xmlns:p14="http://schemas.microsoft.com/office/powerpoint/2010/main" val="1755900051"/>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5362"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5363"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charset="0"/>
                <a:ea typeface="ＭＳ Ｐゴシック" charset="-128"/>
              </a:defRPr>
            </a:lvl1pPr>
            <a:lvl2pPr marL="742950" indent="-285750">
              <a:defRPr sz="2400">
                <a:solidFill>
                  <a:schemeClr val="tx1"/>
                </a:solidFill>
                <a:latin typeface="Calibri" charset="0"/>
                <a:ea typeface="ＭＳ Ｐゴシック" charset="-128"/>
              </a:defRPr>
            </a:lvl2pPr>
            <a:lvl3pPr marL="1143000" indent="-228600">
              <a:defRPr sz="2400">
                <a:solidFill>
                  <a:schemeClr val="tx1"/>
                </a:solidFill>
                <a:latin typeface="Calibri" charset="0"/>
                <a:ea typeface="ＭＳ Ｐゴシック" charset="-128"/>
              </a:defRPr>
            </a:lvl3pPr>
            <a:lvl4pPr marL="1600200" indent="-228600">
              <a:defRPr sz="2400">
                <a:solidFill>
                  <a:schemeClr val="tx1"/>
                </a:solidFill>
                <a:latin typeface="Calibri" charset="0"/>
                <a:ea typeface="ＭＳ Ｐゴシック" charset="-128"/>
              </a:defRPr>
            </a:lvl4pPr>
            <a:lvl5pPr marL="2057400" indent="-228600">
              <a:defRPr sz="2400">
                <a:solidFill>
                  <a:schemeClr val="tx1"/>
                </a:solidFill>
                <a:latin typeface="Calibri" charset="0"/>
                <a:ea typeface="ＭＳ Ｐゴシック" charset="-128"/>
              </a:defRPr>
            </a:lvl5pPr>
            <a:lvl6pPr marL="2514600" indent="-228600" defTabSz="2068513" eaLnBrk="0" fontAlgn="base" hangingPunct="0">
              <a:spcBef>
                <a:spcPct val="0"/>
              </a:spcBef>
              <a:spcAft>
                <a:spcPct val="0"/>
              </a:spcAft>
              <a:defRPr sz="2400">
                <a:solidFill>
                  <a:schemeClr val="tx1"/>
                </a:solidFill>
                <a:latin typeface="Calibri" charset="0"/>
                <a:ea typeface="ＭＳ Ｐゴシック" charset="-128"/>
              </a:defRPr>
            </a:lvl6pPr>
            <a:lvl7pPr marL="2971800" indent="-228600" defTabSz="2068513" eaLnBrk="0" fontAlgn="base" hangingPunct="0">
              <a:spcBef>
                <a:spcPct val="0"/>
              </a:spcBef>
              <a:spcAft>
                <a:spcPct val="0"/>
              </a:spcAft>
              <a:defRPr sz="2400">
                <a:solidFill>
                  <a:schemeClr val="tx1"/>
                </a:solidFill>
                <a:latin typeface="Calibri" charset="0"/>
                <a:ea typeface="ＭＳ Ｐゴシック" charset="-128"/>
              </a:defRPr>
            </a:lvl7pPr>
            <a:lvl8pPr marL="3429000" indent="-228600" defTabSz="2068513" eaLnBrk="0" fontAlgn="base" hangingPunct="0">
              <a:spcBef>
                <a:spcPct val="0"/>
              </a:spcBef>
              <a:spcAft>
                <a:spcPct val="0"/>
              </a:spcAft>
              <a:defRPr sz="2400">
                <a:solidFill>
                  <a:schemeClr val="tx1"/>
                </a:solidFill>
                <a:latin typeface="Calibri" charset="0"/>
                <a:ea typeface="ＭＳ Ｐゴシック" charset="-128"/>
              </a:defRPr>
            </a:lvl8pPr>
            <a:lvl9pPr marL="3886200" indent="-228600" defTabSz="2068513" eaLnBrk="0" fontAlgn="base" hangingPunct="0">
              <a:spcBef>
                <a:spcPct val="0"/>
              </a:spcBef>
              <a:spcAft>
                <a:spcPct val="0"/>
              </a:spcAft>
              <a:defRPr sz="2400">
                <a:solidFill>
                  <a:schemeClr val="tx1"/>
                </a:solidFill>
                <a:latin typeface="Calibri" charset="0"/>
                <a:ea typeface="ＭＳ Ｐゴシック" charset="-128"/>
              </a:defRPr>
            </a:lvl9pPr>
          </a:lstStyle>
          <a:p>
            <a:fld id="{9EF5ACB6-C3A9-C34B-A8D9-128B0465B3D9}" type="slidenum">
              <a:rPr lang="nl-NL" altLang="en-US" sz="1200"/>
              <a:pPr/>
              <a:t>1</a:t>
            </a:fld>
            <a:endParaRPr lang="nl-NL" altLang="en-US" sz="1200"/>
          </a:p>
        </p:txBody>
      </p:sp>
    </p:spTree>
    <p:extLst>
      <p:ext uri="{BB962C8B-B14F-4D97-AF65-F5344CB8AC3E}">
        <p14:creationId xmlns:p14="http://schemas.microsoft.com/office/powerpoint/2010/main" val="6918800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2924302" y="6814406"/>
            <a:ext cx="33142000" cy="4702038"/>
          </a:xfrm>
        </p:spPr>
        <p:txBody>
          <a:bodyPr/>
          <a:lstStyle/>
          <a:p>
            <a:r>
              <a:rPr lang="nl-NL"/>
              <a:t>Titelstijl van model bewerken</a:t>
            </a:r>
          </a:p>
        </p:txBody>
      </p:sp>
      <p:sp>
        <p:nvSpPr>
          <p:cNvPr id="3" name="Subtitel 2"/>
          <p:cNvSpPr>
            <a:spLocks noGrp="1"/>
          </p:cNvSpPr>
          <p:nvPr>
            <p:ph type="subTitle" idx="1"/>
          </p:nvPr>
        </p:nvSpPr>
        <p:spPr>
          <a:xfrm>
            <a:off x="5848590" y="12430442"/>
            <a:ext cx="27293412" cy="5605886"/>
          </a:xfrm>
        </p:spPr>
        <p:txBody>
          <a:bodyPr/>
          <a:lstStyle>
            <a:lvl1pPr marL="0" indent="0" algn="ctr">
              <a:buNone/>
              <a:defRPr>
                <a:solidFill>
                  <a:schemeClr val="tx1">
                    <a:tint val="75000"/>
                  </a:schemeClr>
                </a:solidFill>
              </a:defRPr>
            </a:lvl1pPr>
            <a:lvl2pPr marL="2068893" indent="0" algn="ctr">
              <a:buNone/>
              <a:defRPr>
                <a:solidFill>
                  <a:schemeClr val="tx1">
                    <a:tint val="75000"/>
                  </a:schemeClr>
                </a:solidFill>
              </a:defRPr>
            </a:lvl2pPr>
            <a:lvl3pPr marL="4137785" indent="0" algn="ctr">
              <a:buNone/>
              <a:defRPr>
                <a:solidFill>
                  <a:schemeClr val="tx1">
                    <a:tint val="75000"/>
                  </a:schemeClr>
                </a:solidFill>
              </a:defRPr>
            </a:lvl3pPr>
            <a:lvl4pPr marL="6206672" indent="0" algn="ctr">
              <a:buNone/>
              <a:defRPr>
                <a:solidFill>
                  <a:schemeClr val="tx1">
                    <a:tint val="75000"/>
                  </a:schemeClr>
                </a:solidFill>
              </a:defRPr>
            </a:lvl4pPr>
            <a:lvl5pPr marL="8275564" indent="0" algn="ctr">
              <a:buNone/>
              <a:defRPr>
                <a:solidFill>
                  <a:schemeClr val="tx1">
                    <a:tint val="75000"/>
                  </a:schemeClr>
                </a:solidFill>
              </a:defRPr>
            </a:lvl5pPr>
            <a:lvl6pPr marL="10344457" indent="0" algn="ctr">
              <a:buNone/>
              <a:defRPr>
                <a:solidFill>
                  <a:schemeClr val="tx1">
                    <a:tint val="75000"/>
                  </a:schemeClr>
                </a:solidFill>
              </a:defRPr>
            </a:lvl6pPr>
            <a:lvl7pPr marL="12413345" indent="0" algn="ctr">
              <a:buNone/>
              <a:defRPr>
                <a:solidFill>
                  <a:schemeClr val="tx1">
                    <a:tint val="75000"/>
                  </a:schemeClr>
                </a:solidFill>
              </a:defRPr>
            </a:lvl7pPr>
            <a:lvl8pPr marL="14482237" indent="0" algn="ctr">
              <a:buNone/>
              <a:defRPr>
                <a:solidFill>
                  <a:schemeClr val="tx1">
                    <a:tint val="75000"/>
                  </a:schemeClr>
                </a:solidFill>
              </a:defRPr>
            </a:lvl8pPr>
            <a:lvl9pPr marL="16551130" indent="0" algn="ctr">
              <a:buNone/>
              <a:defRPr>
                <a:solidFill>
                  <a:schemeClr val="tx1">
                    <a:tint val="75000"/>
                  </a:schemeClr>
                </a:solidFill>
              </a:defRPr>
            </a:lvl9pPr>
          </a:lstStyle>
          <a:p>
            <a:r>
              <a:rPr lang="nl-NL"/>
              <a:t>Klik om de titelstijl van het model te bewerken</a:t>
            </a:r>
          </a:p>
        </p:txBody>
      </p:sp>
      <p:sp>
        <p:nvSpPr>
          <p:cNvPr id="4" name="Tijdelijke aanduiding voor datum 3"/>
          <p:cNvSpPr>
            <a:spLocks noGrp="1"/>
          </p:cNvSpPr>
          <p:nvPr>
            <p:ph type="dt" sz="half" idx="10"/>
          </p:nvPr>
        </p:nvSpPr>
        <p:spPr/>
        <p:txBody>
          <a:bodyPr/>
          <a:lstStyle>
            <a:lvl1pPr>
              <a:defRPr/>
            </a:lvl1pPr>
          </a:lstStyle>
          <a:p>
            <a:pPr>
              <a:defRPr/>
            </a:pPr>
            <a:fld id="{578A796C-04BE-DE4D-87F4-04A9F64BBC69}" type="datetimeFigureOut">
              <a:rPr lang="nl-NL" altLang="en-US"/>
              <a:pPr>
                <a:defRPr/>
              </a:pPr>
              <a:t>26-09-2024</a:t>
            </a:fld>
            <a:endParaRPr lang="nl-NL" altLang="en-US"/>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68C7F4A6-4FA1-DA45-8FCC-C26750C59699}" type="slidenum">
              <a:rPr lang="nl-NL" altLang="en-US"/>
              <a:pPr>
                <a:defRPr/>
              </a:pPr>
              <a:t>‹N›</a:t>
            </a:fld>
            <a:endParaRPr lang="nl-NL" altLang="en-US"/>
          </a:p>
        </p:txBody>
      </p:sp>
    </p:spTree>
    <p:extLst>
      <p:ext uri="{BB962C8B-B14F-4D97-AF65-F5344CB8AC3E}">
        <p14:creationId xmlns:p14="http://schemas.microsoft.com/office/powerpoint/2010/main" val="19520901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verticale tekst 2"/>
          <p:cNvSpPr>
            <a:spLocks noGrp="1"/>
          </p:cNvSpPr>
          <p:nvPr>
            <p:ph type="body" orient="vert" idx="1"/>
          </p:nvPr>
        </p:nvSpPr>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pPr>
              <a:defRPr/>
            </a:pPr>
            <a:fld id="{2D99DDCB-500E-9048-B6F4-EB1C02504E9D}" type="datetimeFigureOut">
              <a:rPr lang="nl-NL" altLang="en-US"/>
              <a:pPr>
                <a:defRPr/>
              </a:pPr>
              <a:t>26-09-2024</a:t>
            </a:fld>
            <a:endParaRPr lang="nl-NL" altLang="en-US"/>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66D07F3D-0F84-7F4F-AB85-C16F63424B49}" type="slidenum">
              <a:rPr lang="nl-NL" altLang="en-US"/>
              <a:pPr>
                <a:defRPr/>
              </a:pPr>
              <a:t>‹N›</a:t>
            </a:fld>
            <a:endParaRPr lang="nl-NL" altLang="en-US"/>
          </a:p>
        </p:txBody>
      </p:sp>
    </p:spTree>
    <p:extLst>
      <p:ext uri="{BB962C8B-B14F-4D97-AF65-F5344CB8AC3E}">
        <p14:creationId xmlns:p14="http://schemas.microsoft.com/office/powerpoint/2010/main" val="9084933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28268174" y="878464"/>
            <a:ext cx="8772886" cy="18716752"/>
          </a:xfrm>
        </p:spPr>
        <p:txBody>
          <a:bodyPr vert="eaVert"/>
          <a:lstStyle/>
          <a:p>
            <a:r>
              <a:rPr lang="nl-NL"/>
              <a:t>Titelstijl van model bewerken</a:t>
            </a:r>
          </a:p>
        </p:txBody>
      </p:sp>
      <p:sp>
        <p:nvSpPr>
          <p:cNvPr id="3" name="Tijdelijke aanduiding voor verticale tekst 2"/>
          <p:cNvSpPr>
            <a:spLocks noGrp="1"/>
          </p:cNvSpPr>
          <p:nvPr>
            <p:ph type="body" orient="vert" idx="1"/>
          </p:nvPr>
        </p:nvSpPr>
        <p:spPr>
          <a:xfrm>
            <a:off x="1949530" y="878464"/>
            <a:ext cx="25668808" cy="18716752"/>
          </a:xfrm>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pPr>
              <a:defRPr/>
            </a:pPr>
            <a:fld id="{BC73F6CA-1AE3-6842-99B1-AD5029FD8258}" type="datetimeFigureOut">
              <a:rPr lang="nl-NL" altLang="en-US"/>
              <a:pPr>
                <a:defRPr/>
              </a:pPr>
              <a:t>26-09-2024</a:t>
            </a:fld>
            <a:endParaRPr lang="nl-NL" altLang="en-US"/>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B3126684-CC67-D244-A286-F96A1744F21A}" type="slidenum">
              <a:rPr lang="nl-NL" altLang="en-US"/>
              <a:pPr>
                <a:defRPr/>
              </a:pPr>
              <a:t>‹N›</a:t>
            </a:fld>
            <a:endParaRPr lang="nl-NL" altLang="en-US"/>
          </a:p>
        </p:txBody>
      </p:sp>
    </p:spTree>
    <p:extLst>
      <p:ext uri="{BB962C8B-B14F-4D97-AF65-F5344CB8AC3E}">
        <p14:creationId xmlns:p14="http://schemas.microsoft.com/office/powerpoint/2010/main" val="438852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inhoud 2"/>
          <p:cNvSpPr>
            <a:spLocks noGrp="1"/>
          </p:cNvSpPr>
          <p:nvPr>
            <p:ph idx="1"/>
          </p:nvPr>
        </p:nvSpPr>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pPr>
              <a:defRPr/>
            </a:pPr>
            <a:fld id="{92F1F167-0CD8-3347-9744-BB47B4920445}" type="datetimeFigureOut">
              <a:rPr lang="nl-NL" altLang="en-US"/>
              <a:pPr>
                <a:defRPr/>
              </a:pPr>
              <a:t>26-09-2024</a:t>
            </a:fld>
            <a:endParaRPr lang="nl-NL" altLang="en-US"/>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D5015CD0-AF5E-594D-9218-166322F68DCC}" type="slidenum">
              <a:rPr lang="nl-NL" altLang="en-US"/>
              <a:pPr>
                <a:defRPr/>
              </a:pPr>
              <a:t>‹N›</a:t>
            </a:fld>
            <a:endParaRPr lang="nl-NL" altLang="en-US"/>
          </a:p>
        </p:txBody>
      </p:sp>
    </p:spTree>
    <p:extLst>
      <p:ext uri="{BB962C8B-B14F-4D97-AF65-F5344CB8AC3E}">
        <p14:creationId xmlns:p14="http://schemas.microsoft.com/office/powerpoint/2010/main" val="1671022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3079992" y="14095961"/>
            <a:ext cx="33142000" cy="4356748"/>
          </a:xfrm>
        </p:spPr>
        <p:txBody>
          <a:bodyPr anchor="t"/>
          <a:lstStyle>
            <a:lvl1pPr algn="l">
              <a:defRPr sz="18300" b="1" cap="all"/>
            </a:lvl1pPr>
          </a:lstStyle>
          <a:p>
            <a:r>
              <a:rPr lang="nl-NL"/>
              <a:t>Titelstijl van model bewerken</a:t>
            </a:r>
          </a:p>
        </p:txBody>
      </p:sp>
      <p:sp>
        <p:nvSpPr>
          <p:cNvPr id="3" name="Tijdelijke aanduiding voor tekst 2"/>
          <p:cNvSpPr>
            <a:spLocks noGrp="1"/>
          </p:cNvSpPr>
          <p:nvPr>
            <p:ph type="body" idx="1"/>
          </p:nvPr>
        </p:nvSpPr>
        <p:spPr>
          <a:xfrm>
            <a:off x="3079992" y="9297447"/>
            <a:ext cx="33142000" cy="4798514"/>
          </a:xfrm>
        </p:spPr>
        <p:txBody>
          <a:bodyPr anchor="b"/>
          <a:lstStyle>
            <a:lvl1pPr marL="0" indent="0">
              <a:buNone/>
              <a:defRPr sz="9100">
                <a:solidFill>
                  <a:schemeClr val="tx1">
                    <a:tint val="75000"/>
                  </a:schemeClr>
                </a:solidFill>
              </a:defRPr>
            </a:lvl1pPr>
            <a:lvl2pPr marL="2068893" indent="0">
              <a:buNone/>
              <a:defRPr sz="8100">
                <a:solidFill>
                  <a:schemeClr val="tx1">
                    <a:tint val="75000"/>
                  </a:schemeClr>
                </a:solidFill>
              </a:defRPr>
            </a:lvl2pPr>
            <a:lvl3pPr marL="4137785" indent="0">
              <a:buNone/>
              <a:defRPr sz="7100">
                <a:solidFill>
                  <a:schemeClr val="tx1">
                    <a:tint val="75000"/>
                  </a:schemeClr>
                </a:solidFill>
              </a:defRPr>
            </a:lvl3pPr>
            <a:lvl4pPr marL="6206672" indent="0">
              <a:buNone/>
              <a:defRPr sz="6100">
                <a:solidFill>
                  <a:schemeClr val="tx1">
                    <a:tint val="75000"/>
                  </a:schemeClr>
                </a:solidFill>
              </a:defRPr>
            </a:lvl4pPr>
            <a:lvl5pPr marL="8275564" indent="0">
              <a:buNone/>
              <a:defRPr sz="6100">
                <a:solidFill>
                  <a:schemeClr val="tx1">
                    <a:tint val="75000"/>
                  </a:schemeClr>
                </a:solidFill>
              </a:defRPr>
            </a:lvl5pPr>
            <a:lvl6pPr marL="10344457" indent="0">
              <a:buNone/>
              <a:defRPr sz="6100">
                <a:solidFill>
                  <a:schemeClr val="tx1">
                    <a:tint val="75000"/>
                  </a:schemeClr>
                </a:solidFill>
              </a:defRPr>
            </a:lvl6pPr>
            <a:lvl7pPr marL="12413345" indent="0">
              <a:buNone/>
              <a:defRPr sz="6100">
                <a:solidFill>
                  <a:schemeClr val="tx1">
                    <a:tint val="75000"/>
                  </a:schemeClr>
                </a:solidFill>
              </a:defRPr>
            </a:lvl7pPr>
            <a:lvl8pPr marL="14482237" indent="0">
              <a:buNone/>
              <a:defRPr sz="6100">
                <a:solidFill>
                  <a:schemeClr val="tx1">
                    <a:tint val="75000"/>
                  </a:schemeClr>
                </a:solidFill>
              </a:defRPr>
            </a:lvl8pPr>
            <a:lvl9pPr marL="16551130" indent="0">
              <a:buNone/>
              <a:defRPr sz="6100">
                <a:solidFill>
                  <a:schemeClr val="tx1">
                    <a:tint val="75000"/>
                  </a:schemeClr>
                </a:solidFill>
              </a:defRPr>
            </a:lvl9pPr>
          </a:lstStyle>
          <a:p>
            <a:pPr lvl="0"/>
            <a:r>
              <a:rPr lang="nl-NL"/>
              <a:t>Klik om de tekststijl van het model te bewerken</a:t>
            </a:r>
          </a:p>
        </p:txBody>
      </p:sp>
      <p:sp>
        <p:nvSpPr>
          <p:cNvPr id="4" name="Tijdelijke aanduiding voor datum 3"/>
          <p:cNvSpPr>
            <a:spLocks noGrp="1"/>
          </p:cNvSpPr>
          <p:nvPr>
            <p:ph type="dt" sz="half" idx="10"/>
          </p:nvPr>
        </p:nvSpPr>
        <p:spPr/>
        <p:txBody>
          <a:bodyPr/>
          <a:lstStyle>
            <a:lvl1pPr>
              <a:defRPr/>
            </a:lvl1pPr>
          </a:lstStyle>
          <a:p>
            <a:pPr>
              <a:defRPr/>
            </a:pPr>
            <a:fld id="{0C203FBE-5721-6B4D-A586-091C0B026B51}" type="datetimeFigureOut">
              <a:rPr lang="nl-NL" altLang="en-US"/>
              <a:pPr>
                <a:defRPr/>
              </a:pPr>
              <a:t>26-09-2024</a:t>
            </a:fld>
            <a:endParaRPr lang="nl-NL" altLang="en-US"/>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7EA8F7A6-EE64-1A4E-B11C-6E3B5E6D3CA7}" type="slidenum">
              <a:rPr lang="nl-NL" altLang="en-US"/>
              <a:pPr>
                <a:defRPr/>
              </a:pPr>
              <a:t>‹N›</a:t>
            </a:fld>
            <a:endParaRPr lang="nl-NL" altLang="en-US"/>
          </a:p>
        </p:txBody>
      </p:sp>
    </p:spTree>
    <p:extLst>
      <p:ext uri="{BB962C8B-B14F-4D97-AF65-F5344CB8AC3E}">
        <p14:creationId xmlns:p14="http://schemas.microsoft.com/office/powerpoint/2010/main" val="76324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inhoud 2"/>
          <p:cNvSpPr>
            <a:spLocks noGrp="1"/>
          </p:cNvSpPr>
          <p:nvPr>
            <p:ph sz="half" idx="1"/>
          </p:nvPr>
        </p:nvSpPr>
        <p:spPr>
          <a:xfrm>
            <a:off x="1949535" y="5118421"/>
            <a:ext cx="17220847" cy="14476795"/>
          </a:xfrm>
        </p:spPr>
        <p:txBody>
          <a:bodyPr/>
          <a:lstStyle>
            <a:lvl1pPr>
              <a:defRPr sz="12600"/>
            </a:lvl1pPr>
            <a:lvl2pPr>
              <a:defRPr sz="10700"/>
            </a:lvl2pPr>
            <a:lvl3pPr>
              <a:defRPr sz="9100"/>
            </a:lvl3pPr>
            <a:lvl4pPr>
              <a:defRPr sz="8100"/>
            </a:lvl4pPr>
            <a:lvl5pPr>
              <a:defRPr sz="8100"/>
            </a:lvl5pPr>
            <a:lvl6pPr>
              <a:defRPr sz="8100"/>
            </a:lvl6pPr>
            <a:lvl7pPr>
              <a:defRPr sz="8100"/>
            </a:lvl7pPr>
            <a:lvl8pPr>
              <a:defRPr sz="8100"/>
            </a:lvl8pPr>
            <a:lvl9pPr>
              <a:defRPr sz="81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19820217" y="5118421"/>
            <a:ext cx="17220847" cy="14476795"/>
          </a:xfrm>
        </p:spPr>
        <p:txBody>
          <a:bodyPr/>
          <a:lstStyle>
            <a:lvl1pPr>
              <a:defRPr sz="12600"/>
            </a:lvl1pPr>
            <a:lvl2pPr>
              <a:defRPr sz="10700"/>
            </a:lvl2pPr>
            <a:lvl3pPr>
              <a:defRPr sz="9100"/>
            </a:lvl3pPr>
            <a:lvl4pPr>
              <a:defRPr sz="8100"/>
            </a:lvl4pPr>
            <a:lvl5pPr>
              <a:defRPr sz="8100"/>
            </a:lvl5pPr>
            <a:lvl6pPr>
              <a:defRPr sz="8100"/>
            </a:lvl6pPr>
            <a:lvl7pPr>
              <a:defRPr sz="8100"/>
            </a:lvl7pPr>
            <a:lvl8pPr>
              <a:defRPr sz="8100"/>
            </a:lvl8pPr>
            <a:lvl9pPr>
              <a:defRPr sz="81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3"/>
          <p:cNvSpPr>
            <a:spLocks noGrp="1"/>
          </p:cNvSpPr>
          <p:nvPr>
            <p:ph type="dt" sz="half" idx="10"/>
          </p:nvPr>
        </p:nvSpPr>
        <p:spPr/>
        <p:txBody>
          <a:bodyPr/>
          <a:lstStyle>
            <a:lvl1pPr>
              <a:defRPr/>
            </a:lvl1pPr>
          </a:lstStyle>
          <a:p>
            <a:pPr>
              <a:defRPr/>
            </a:pPr>
            <a:fld id="{92B7FDCE-F279-8E4C-90D2-7A16D64B8DF5}" type="datetimeFigureOut">
              <a:rPr lang="nl-NL" altLang="en-US"/>
              <a:pPr>
                <a:defRPr/>
              </a:pPr>
              <a:t>26-09-2024</a:t>
            </a:fld>
            <a:endParaRPr lang="nl-NL" altLang="en-US"/>
          </a:p>
        </p:txBody>
      </p:sp>
      <p:sp>
        <p:nvSpPr>
          <p:cNvPr id="6" name="Tijdelijke aanduiding voor voettekst 4"/>
          <p:cNvSpPr>
            <a:spLocks noGrp="1"/>
          </p:cNvSpPr>
          <p:nvPr>
            <p:ph type="ftr" sz="quarter" idx="11"/>
          </p:nvPr>
        </p:nvSpPr>
        <p:spPr/>
        <p:txBody>
          <a:bodyPr/>
          <a:lstStyle>
            <a:lvl1pPr>
              <a:defRPr/>
            </a:lvl1pPr>
          </a:lstStyle>
          <a:p>
            <a:pPr>
              <a:defRPr/>
            </a:pPr>
            <a:endParaRPr lang="nl-NL"/>
          </a:p>
        </p:txBody>
      </p:sp>
      <p:sp>
        <p:nvSpPr>
          <p:cNvPr id="7" name="Tijdelijke aanduiding voor dianummer 5"/>
          <p:cNvSpPr>
            <a:spLocks noGrp="1"/>
          </p:cNvSpPr>
          <p:nvPr>
            <p:ph type="sldNum" sz="quarter" idx="12"/>
          </p:nvPr>
        </p:nvSpPr>
        <p:spPr/>
        <p:txBody>
          <a:bodyPr/>
          <a:lstStyle>
            <a:lvl1pPr>
              <a:defRPr/>
            </a:lvl1pPr>
          </a:lstStyle>
          <a:p>
            <a:pPr>
              <a:defRPr/>
            </a:pPr>
            <a:fld id="{2A8B3F22-7BCB-C94E-B669-7CFF31BA6B8B}" type="slidenum">
              <a:rPr lang="nl-NL" altLang="en-US"/>
              <a:pPr>
                <a:defRPr/>
              </a:pPr>
              <a:t>‹N›</a:t>
            </a:fld>
            <a:endParaRPr lang="nl-NL" altLang="en-US"/>
          </a:p>
        </p:txBody>
      </p:sp>
    </p:spTree>
    <p:extLst>
      <p:ext uri="{BB962C8B-B14F-4D97-AF65-F5344CB8AC3E}">
        <p14:creationId xmlns:p14="http://schemas.microsoft.com/office/powerpoint/2010/main" val="736924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Titelstijl van model bewerken</a:t>
            </a:r>
          </a:p>
        </p:txBody>
      </p:sp>
      <p:sp>
        <p:nvSpPr>
          <p:cNvPr id="3" name="Tijdelijke aanduiding voor tekst 2"/>
          <p:cNvSpPr>
            <a:spLocks noGrp="1"/>
          </p:cNvSpPr>
          <p:nvPr>
            <p:ph type="body" idx="1"/>
          </p:nvPr>
        </p:nvSpPr>
        <p:spPr>
          <a:xfrm>
            <a:off x="1949531" y="4910230"/>
            <a:ext cx="17227616" cy="2046350"/>
          </a:xfrm>
        </p:spPr>
        <p:txBody>
          <a:bodyPr anchor="b"/>
          <a:lstStyle>
            <a:lvl1pPr marL="0" indent="0">
              <a:buNone/>
              <a:defRPr sz="10700" b="1"/>
            </a:lvl1pPr>
            <a:lvl2pPr marL="2068893" indent="0">
              <a:buNone/>
              <a:defRPr sz="9100" b="1"/>
            </a:lvl2pPr>
            <a:lvl3pPr marL="4137785" indent="0">
              <a:buNone/>
              <a:defRPr sz="8100" b="1"/>
            </a:lvl3pPr>
            <a:lvl4pPr marL="6206672" indent="0">
              <a:buNone/>
              <a:defRPr sz="7100" b="1"/>
            </a:lvl4pPr>
            <a:lvl5pPr marL="8275564" indent="0">
              <a:buNone/>
              <a:defRPr sz="7100" b="1"/>
            </a:lvl5pPr>
            <a:lvl6pPr marL="10344457" indent="0">
              <a:buNone/>
              <a:defRPr sz="7100" b="1"/>
            </a:lvl6pPr>
            <a:lvl7pPr marL="12413345" indent="0">
              <a:buNone/>
              <a:defRPr sz="7100" b="1"/>
            </a:lvl7pPr>
            <a:lvl8pPr marL="14482237" indent="0">
              <a:buNone/>
              <a:defRPr sz="7100" b="1"/>
            </a:lvl8pPr>
            <a:lvl9pPr marL="16551130" indent="0">
              <a:buNone/>
              <a:defRPr sz="7100" b="1"/>
            </a:lvl9pPr>
          </a:lstStyle>
          <a:p>
            <a:pPr lvl="0"/>
            <a:r>
              <a:rPr lang="nl-NL"/>
              <a:t>Klik om de tekststijl van het model te bewerken</a:t>
            </a:r>
          </a:p>
        </p:txBody>
      </p:sp>
      <p:sp>
        <p:nvSpPr>
          <p:cNvPr id="4" name="Tijdelijke aanduiding voor inhoud 3"/>
          <p:cNvSpPr>
            <a:spLocks noGrp="1"/>
          </p:cNvSpPr>
          <p:nvPr>
            <p:ph sz="half" idx="2"/>
          </p:nvPr>
        </p:nvSpPr>
        <p:spPr>
          <a:xfrm>
            <a:off x="1949531" y="6956579"/>
            <a:ext cx="17227616" cy="12638634"/>
          </a:xfrm>
        </p:spPr>
        <p:txBody>
          <a:bodyPr/>
          <a:lstStyle>
            <a:lvl1pPr>
              <a:defRPr sz="10700"/>
            </a:lvl1pPr>
            <a:lvl2pPr>
              <a:defRPr sz="9100"/>
            </a:lvl2pPr>
            <a:lvl3pPr>
              <a:defRPr sz="8100"/>
            </a:lvl3pPr>
            <a:lvl4pPr>
              <a:defRPr sz="7100"/>
            </a:lvl4pPr>
            <a:lvl5pPr>
              <a:defRPr sz="7100"/>
            </a:lvl5pPr>
            <a:lvl6pPr>
              <a:defRPr sz="7100"/>
            </a:lvl6pPr>
            <a:lvl7pPr>
              <a:defRPr sz="7100"/>
            </a:lvl7pPr>
            <a:lvl8pPr>
              <a:defRPr sz="7100"/>
            </a:lvl8pPr>
            <a:lvl9pPr>
              <a:defRPr sz="71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19806685" y="4910230"/>
            <a:ext cx="17234386" cy="2046350"/>
          </a:xfrm>
        </p:spPr>
        <p:txBody>
          <a:bodyPr anchor="b"/>
          <a:lstStyle>
            <a:lvl1pPr marL="0" indent="0">
              <a:buNone/>
              <a:defRPr sz="10700" b="1"/>
            </a:lvl1pPr>
            <a:lvl2pPr marL="2068893" indent="0">
              <a:buNone/>
              <a:defRPr sz="9100" b="1"/>
            </a:lvl2pPr>
            <a:lvl3pPr marL="4137785" indent="0">
              <a:buNone/>
              <a:defRPr sz="8100" b="1"/>
            </a:lvl3pPr>
            <a:lvl4pPr marL="6206672" indent="0">
              <a:buNone/>
              <a:defRPr sz="7100" b="1"/>
            </a:lvl4pPr>
            <a:lvl5pPr marL="8275564" indent="0">
              <a:buNone/>
              <a:defRPr sz="7100" b="1"/>
            </a:lvl5pPr>
            <a:lvl6pPr marL="10344457" indent="0">
              <a:buNone/>
              <a:defRPr sz="7100" b="1"/>
            </a:lvl6pPr>
            <a:lvl7pPr marL="12413345" indent="0">
              <a:buNone/>
              <a:defRPr sz="7100" b="1"/>
            </a:lvl7pPr>
            <a:lvl8pPr marL="14482237" indent="0">
              <a:buNone/>
              <a:defRPr sz="7100" b="1"/>
            </a:lvl8pPr>
            <a:lvl9pPr marL="16551130" indent="0">
              <a:buNone/>
              <a:defRPr sz="7100" b="1"/>
            </a:lvl9pPr>
          </a:lstStyle>
          <a:p>
            <a:pPr lvl="0"/>
            <a:r>
              <a:rPr lang="nl-NL"/>
              <a:t>Klik om de tekststijl van het model te bewerken</a:t>
            </a:r>
          </a:p>
        </p:txBody>
      </p:sp>
      <p:sp>
        <p:nvSpPr>
          <p:cNvPr id="6" name="Tijdelijke aanduiding voor inhoud 5"/>
          <p:cNvSpPr>
            <a:spLocks noGrp="1"/>
          </p:cNvSpPr>
          <p:nvPr>
            <p:ph sz="quarter" idx="4"/>
          </p:nvPr>
        </p:nvSpPr>
        <p:spPr>
          <a:xfrm>
            <a:off x="19806685" y="6956579"/>
            <a:ext cx="17234386" cy="12638634"/>
          </a:xfrm>
        </p:spPr>
        <p:txBody>
          <a:bodyPr/>
          <a:lstStyle>
            <a:lvl1pPr>
              <a:defRPr sz="10700"/>
            </a:lvl1pPr>
            <a:lvl2pPr>
              <a:defRPr sz="9100"/>
            </a:lvl2pPr>
            <a:lvl3pPr>
              <a:defRPr sz="8100"/>
            </a:lvl3pPr>
            <a:lvl4pPr>
              <a:defRPr sz="7100"/>
            </a:lvl4pPr>
            <a:lvl5pPr>
              <a:defRPr sz="7100"/>
            </a:lvl5pPr>
            <a:lvl6pPr>
              <a:defRPr sz="7100"/>
            </a:lvl6pPr>
            <a:lvl7pPr>
              <a:defRPr sz="7100"/>
            </a:lvl7pPr>
            <a:lvl8pPr>
              <a:defRPr sz="7100"/>
            </a:lvl8pPr>
            <a:lvl9pPr>
              <a:defRPr sz="71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3"/>
          <p:cNvSpPr>
            <a:spLocks noGrp="1"/>
          </p:cNvSpPr>
          <p:nvPr>
            <p:ph type="dt" sz="half" idx="10"/>
          </p:nvPr>
        </p:nvSpPr>
        <p:spPr/>
        <p:txBody>
          <a:bodyPr/>
          <a:lstStyle>
            <a:lvl1pPr>
              <a:defRPr/>
            </a:lvl1pPr>
          </a:lstStyle>
          <a:p>
            <a:pPr>
              <a:defRPr/>
            </a:pPr>
            <a:fld id="{A5005514-A10C-C244-98D1-02D49D9012E6}" type="datetimeFigureOut">
              <a:rPr lang="nl-NL" altLang="en-US"/>
              <a:pPr>
                <a:defRPr/>
              </a:pPr>
              <a:t>26-09-2024</a:t>
            </a:fld>
            <a:endParaRPr lang="nl-NL" altLang="en-US"/>
          </a:p>
        </p:txBody>
      </p:sp>
      <p:sp>
        <p:nvSpPr>
          <p:cNvPr id="8" name="Tijdelijke aanduiding voor voettekst 4"/>
          <p:cNvSpPr>
            <a:spLocks noGrp="1"/>
          </p:cNvSpPr>
          <p:nvPr>
            <p:ph type="ftr" sz="quarter" idx="11"/>
          </p:nvPr>
        </p:nvSpPr>
        <p:spPr/>
        <p:txBody>
          <a:bodyPr/>
          <a:lstStyle>
            <a:lvl1pPr>
              <a:defRPr/>
            </a:lvl1pPr>
          </a:lstStyle>
          <a:p>
            <a:pPr>
              <a:defRPr/>
            </a:pPr>
            <a:endParaRPr lang="nl-NL"/>
          </a:p>
        </p:txBody>
      </p:sp>
      <p:sp>
        <p:nvSpPr>
          <p:cNvPr id="9" name="Tijdelijke aanduiding voor dianummer 5"/>
          <p:cNvSpPr>
            <a:spLocks noGrp="1"/>
          </p:cNvSpPr>
          <p:nvPr>
            <p:ph type="sldNum" sz="quarter" idx="12"/>
          </p:nvPr>
        </p:nvSpPr>
        <p:spPr/>
        <p:txBody>
          <a:bodyPr/>
          <a:lstStyle>
            <a:lvl1pPr>
              <a:defRPr/>
            </a:lvl1pPr>
          </a:lstStyle>
          <a:p>
            <a:pPr>
              <a:defRPr/>
            </a:pPr>
            <a:fld id="{1F19590B-F99A-CD4E-A15B-6E6B2B2CDC9D}" type="slidenum">
              <a:rPr lang="nl-NL" altLang="en-US"/>
              <a:pPr>
                <a:defRPr/>
              </a:pPr>
              <a:t>‹N›</a:t>
            </a:fld>
            <a:endParaRPr lang="nl-NL" altLang="en-US"/>
          </a:p>
        </p:txBody>
      </p:sp>
    </p:spTree>
    <p:extLst>
      <p:ext uri="{BB962C8B-B14F-4D97-AF65-F5344CB8AC3E}">
        <p14:creationId xmlns:p14="http://schemas.microsoft.com/office/powerpoint/2010/main" val="945778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datum 3"/>
          <p:cNvSpPr>
            <a:spLocks noGrp="1"/>
          </p:cNvSpPr>
          <p:nvPr>
            <p:ph type="dt" sz="half" idx="10"/>
          </p:nvPr>
        </p:nvSpPr>
        <p:spPr/>
        <p:txBody>
          <a:bodyPr/>
          <a:lstStyle>
            <a:lvl1pPr>
              <a:defRPr/>
            </a:lvl1pPr>
          </a:lstStyle>
          <a:p>
            <a:pPr>
              <a:defRPr/>
            </a:pPr>
            <a:fld id="{6739209E-07C3-BB45-9CD0-A9AF65BCF672}" type="datetimeFigureOut">
              <a:rPr lang="nl-NL" altLang="en-US"/>
              <a:pPr>
                <a:defRPr/>
              </a:pPr>
              <a:t>26-09-2024</a:t>
            </a:fld>
            <a:endParaRPr lang="nl-NL" altLang="en-US"/>
          </a:p>
        </p:txBody>
      </p:sp>
      <p:sp>
        <p:nvSpPr>
          <p:cNvPr id="4" name="Tijdelijke aanduiding voor voettekst 4"/>
          <p:cNvSpPr>
            <a:spLocks noGrp="1"/>
          </p:cNvSpPr>
          <p:nvPr>
            <p:ph type="ftr" sz="quarter" idx="11"/>
          </p:nvPr>
        </p:nvSpPr>
        <p:spPr/>
        <p:txBody>
          <a:bodyPr/>
          <a:lstStyle>
            <a:lvl1pPr>
              <a:defRPr/>
            </a:lvl1pPr>
          </a:lstStyle>
          <a:p>
            <a:pPr>
              <a:defRPr/>
            </a:pPr>
            <a:endParaRPr lang="nl-NL"/>
          </a:p>
        </p:txBody>
      </p:sp>
      <p:sp>
        <p:nvSpPr>
          <p:cNvPr id="5" name="Tijdelijke aanduiding voor dianummer 5"/>
          <p:cNvSpPr>
            <a:spLocks noGrp="1"/>
          </p:cNvSpPr>
          <p:nvPr>
            <p:ph type="sldNum" sz="quarter" idx="12"/>
          </p:nvPr>
        </p:nvSpPr>
        <p:spPr/>
        <p:txBody>
          <a:bodyPr/>
          <a:lstStyle>
            <a:lvl1pPr>
              <a:defRPr/>
            </a:lvl1pPr>
          </a:lstStyle>
          <a:p>
            <a:pPr>
              <a:defRPr/>
            </a:pPr>
            <a:fld id="{D81B9331-24C1-B544-B805-105F6B400908}" type="slidenum">
              <a:rPr lang="nl-NL" altLang="en-US"/>
              <a:pPr>
                <a:defRPr/>
              </a:pPr>
              <a:t>‹N›</a:t>
            </a:fld>
            <a:endParaRPr lang="nl-NL" altLang="en-US"/>
          </a:p>
        </p:txBody>
      </p:sp>
    </p:spTree>
    <p:extLst>
      <p:ext uri="{BB962C8B-B14F-4D97-AF65-F5344CB8AC3E}">
        <p14:creationId xmlns:p14="http://schemas.microsoft.com/office/powerpoint/2010/main" val="221010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3"/>
          <p:cNvSpPr>
            <a:spLocks noGrp="1"/>
          </p:cNvSpPr>
          <p:nvPr>
            <p:ph type="dt" sz="half" idx="10"/>
          </p:nvPr>
        </p:nvSpPr>
        <p:spPr/>
        <p:txBody>
          <a:bodyPr/>
          <a:lstStyle>
            <a:lvl1pPr>
              <a:defRPr/>
            </a:lvl1pPr>
          </a:lstStyle>
          <a:p>
            <a:pPr>
              <a:defRPr/>
            </a:pPr>
            <a:fld id="{589FDDED-1F1D-B945-BFDF-144EEB31403E}" type="datetimeFigureOut">
              <a:rPr lang="nl-NL" altLang="en-US"/>
              <a:pPr>
                <a:defRPr/>
              </a:pPr>
              <a:t>26-09-2024</a:t>
            </a:fld>
            <a:endParaRPr lang="nl-NL" altLang="en-US"/>
          </a:p>
        </p:txBody>
      </p:sp>
      <p:sp>
        <p:nvSpPr>
          <p:cNvPr id="3" name="Tijdelijke aanduiding voor voettekst 4"/>
          <p:cNvSpPr>
            <a:spLocks noGrp="1"/>
          </p:cNvSpPr>
          <p:nvPr>
            <p:ph type="ftr" sz="quarter" idx="11"/>
          </p:nvPr>
        </p:nvSpPr>
        <p:spPr/>
        <p:txBody>
          <a:bodyPr/>
          <a:lstStyle>
            <a:lvl1pPr>
              <a:defRPr/>
            </a:lvl1pPr>
          </a:lstStyle>
          <a:p>
            <a:pPr>
              <a:defRPr/>
            </a:pPr>
            <a:endParaRPr lang="nl-NL"/>
          </a:p>
        </p:txBody>
      </p:sp>
      <p:sp>
        <p:nvSpPr>
          <p:cNvPr id="4" name="Tijdelijke aanduiding voor dianummer 5"/>
          <p:cNvSpPr>
            <a:spLocks noGrp="1"/>
          </p:cNvSpPr>
          <p:nvPr>
            <p:ph type="sldNum" sz="quarter" idx="12"/>
          </p:nvPr>
        </p:nvSpPr>
        <p:spPr/>
        <p:txBody>
          <a:bodyPr/>
          <a:lstStyle>
            <a:lvl1pPr>
              <a:defRPr/>
            </a:lvl1pPr>
          </a:lstStyle>
          <a:p>
            <a:pPr>
              <a:defRPr/>
            </a:pPr>
            <a:fld id="{8DE19FE8-ECFC-7F48-8BE6-F0219BD1C23A}" type="slidenum">
              <a:rPr lang="nl-NL" altLang="en-US"/>
              <a:pPr>
                <a:defRPr/>
              </a:pPr>
              <a:t>‹N›</a:t>
            </a:fld>
            <a:endParaRPr lang="nl-NL" altLang="en-US"/>
          </a:p>
        </p:txBody>
      </p:sp>
    </p:spTree>
    <p:extLst>
      <p:ext uri="{BB962C8B-B14F-4D97-AF65-F5344CB8AC3E}">
        <p14:creationId xmlns:p14="http://schemas.microsoft.com/office/powerpoint/2010/main" val="2085597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949531" y="873382"/>
            <a:ext cx="12827635" cy="3716946"/>
          </a:xfrm>
        </p:spPr>
        <p:txBody>
          <a:bodyPr anchor="b"/>
          <a:lstStyle>
            <a:lvl1pPr algn="l">
              <a:defRPr sz="9100" b="1"/>
            </a:lvl1pPr>
          </a:lstStyle>
          <a:p>
            <a:r>
              <a:rPr lang="nl-NL"/>
              <a:t>Titelstijl van model bewerken</a:t>
            </a:r>
          </a:p>
        </p:txBody>
      </p:sp>
      <p:sp>
        <p:nvSpPr>
          <p:cNvPr id="3" name="Tijdelijke aanduiding voor inhoud 2"/>
          <p:cNvSpPr>
            <a:spLocks noGrp="1"/>
          </p:cNvSpPr>
          <p:nvPr>
            <p:ph idx="1"/>
          </p:nvPr>
        </p:nvSpPr>
        <p:spPr>
          <a:xfrm>
            <a:off x="15244244" y="873383"/>
            <a:ext cx="21796819" cy="18721833"/>
          </a:xfrm>
        </p:spPr>
        <p:txBody>
          <a:bodyPr/>
          <a:lstStyle>
            <a:lvl1pPr>
              <a:defRPr sz="14700"/>
            </a:lvl1pPr>
            <a:lvl2pPr>
              <a:defRPr sz="12600"/>
            </a:lvl2pPr>
            <a:lvl3pPr>
              <a:defRPr sz="10700"/>
            </a:lvl3pPr>
            <a:lvl4pPr>
              <a:defRPr sz="9100"/>
            </a:lvl4pPr>
            <a:lvl5pPr>
              <a:defRPr sz="9100"/>
            </a:lvl5pPr>
            <a:lvl6pPr>
              <a:defRPr sz="9100"/>
            </a:lvl6pPr>
            <a:lvl7pPr>
              <a:defRPr sz="9100"/>
            </a:lvl7pPr>
            <a:lvl8pPr>
              <a:defRPr sz="9100"/>
            </a:lvl8pPr>
            <a:lvl9pPr>
              <a:defRPr sz="91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1949531" y="4590329"/>
            <a:ext cx="12827635" cy="15004887"/>
          </a:xfrm>
        </p:spPr>
        <p:txBody>
          <a:bodyPr/>
          <a:lstStyle>
            <a:lvl1pPr marL="0" indent="0">
              <a:buNone/>
              <a:defRPr sz="6100"/>
            </a:lvl1pPr>
            <a:lvl2pPr marL="2068893" indent="0">
              <a:buNone/>
              <a:defRPr sz="5600"/>
            </a:lvl2pPr>
            <a:lvl3pPr marL="4137785" indent="0">
              <a:buNone/>
              <a:defRPr sz="4600"/>
            </a:lvl3pPr>
            <a:lvl4pPr marL="6206672" indent="0">
              <a:buNone/>
              <a:defRPr sz="4000"/>
            </a:lvl4pPr>
            <a:lvl5pPr marL="8275564" indent="0">
              <a:buNone/>
              <a:defRPr sz="4000"/>
            </a:lvl5pPr>
            <a:lvl6pPr marL="10344457" indent="0">
              <a:buNone/>
              <a:defRPr sz="4000"/>
            </a:lvl6pPr>
            <a:lvl7pPr marL="12413345" indent="0">
              <a:buNone/>
              <a:defRPr sz="4000"/>
            </a:lvl7pPr>
            <a:lvl8pPr marL="14482237" indent="0">
              <a:buNone/>
              <a:defRPr sz="4000"/>
            </a:lvl8pPr>
            <a:lvl9pPr marL="16551130" indent="0">
              <a:buNone/>
              <a:defRPr sz="4000"/>
            </a:lvl9pPr>
          </a:lstStyle>
          <a:p>
            <a:pPr lvl="0"/>
            <a:r>
              <a:rPr lang="nl-NL"/>
              <a:t>Klik om de tekststijl van het model te bewerken</a:t>
            </a:r>
          </a:p>
        </p:txBody>
      </p:sp>
      <p:sp>
        <p:nvSpPr>
          <p:cNvPr id="5" name="Tijdelijke aanduiding voor datum 3"/>
          <p:cNvSpPr>
            <a:spLocks noGrp="1"/>
          </p:cNvSpPr>
          <p:nvPr>
            <p:ph type="dt" sz="half" idx="10"/>
          </p:nvPr>
        </p:nvSpPr>
        <p:spPr/>
        <p:txBody>
          <a:bodyPr/>
          <a:lstStyle>
            <a:lvl1pPr>
              <a:defRPr/>
            </a:lvl1pPr>
          </a:lstStyle>
          <a:p>
            <a:pPr>
              <a:defRPr/>
            </a:pPr>
            <a:fld id="{F1CA0230-BD36-074C-AF68-FFE970E0B2E6}" type="datetimeFigureOut">
              <a:rPr lang="nl-NL" altLang="en-US"/>
              <a:pPr>
                <a:defRPr/>
              </a:pPr>
              <a:t>26-09-2024</a:t>
            </a:fld>
            <a:endParaRPr lang="nl-NL" altLang="en-US"/>
          </a:p>
        </p:txBody>
      </p:sp>
      <p:sp>
        <p:nvSpPr>
          <p:cNvPr id="6" name="Tijdelijke aanduiding voor voettekst 4"/>
          <p:cNvSpPr>
            <a:spLocks noGrp="1"/>
          </p:cNvSpPr>
          <p:nvPr>
            <p:ph type="ftr" sz="quarter" idx="11"/>
          </p:nvPr>
        </p:nvSpPr>
        <p:spPr/>
        <p:txBody>
          <a:bodyPr/>
          <a:lstStyle>
            <a:lvl1pPr>
              <a:defRPr/>
            </a:lvl1pPr>
          </a:lstStyle>
          <a:p>
            <a:pPr>
              <a:defRPr/>
            </a:pPr>
            <a:endParaRPr lang="nl-NL"/>
          </a:p>
        </p:txBody>
      </p:sp>
      <p:sp>
        <p:nvSpPr>
          <p:cNvPr id="7" name="Tijdelijke aanduiding voor dianummer 5"/>
          <p:cNvSpPr>
            <a:spLocks noGrp="1"/>
          </p:cNvSpPr>
          <p:nvPr>
            <p:ph type="sldNum" sz="quarter" idx="12"/>
          </p:nvPr>
        </p:nvSpPr>
        <p:spPr/>
        <p:txBody>
          <a:bodyPr/>
          <a:lstStyle>
            <a:lvl1pPr>
              <a:defRPr/>
            </a:lvl1pPr>
          </a:lstStyle>
          <a:p>
            <a:pPr>
              <a:defRPr/>
            </a:pPr>
            <a:fld id="{D35302B0-3776-1C4B-B7B3-D597ED379C50}" type="slidenum">
              <a:rPr lang="nl-NL" altLang="en-US"/>
              <a:pPr>
                <a:defRPr/>
              </a:pPr>
              <a:t>‹N›</a:t>
            </a:fld>
            <a:endParaRPr lang="nl-NL" altLang="en-US"/>
          </a:p>
        </p:txBody>
      </p:sp>
    </p:spTree>
    <p:extLst>
      <p:ext uri="{BB962C8B-B14F-4D97-AF65-F5344CB8AC3E}">
        <p14:creationId xmlns:p14="http://schemas.microsoft.com/office/powerpoint/2010/main" val="1401499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642428" y="15355253"/>
            <a:ext cx="23394353" cy="1812776"/>
          </a:xfrm>
        </p:spPr>
        <p:txBody>
          <a:bodyPr anchor="b"/>
          <a:lstStyle>
            <a:lvl1pPr algn="l">
              <a:defRPr sz="9100" b="1"/>
            </a:lvl1pPr>
          </a:lstStyle>
          <a:p>
            <a:r>
              <a:rPr lang="nl-NL"/>
              <a:t>Titelstijl van model bewerken</a:t>
            </a:r>
          </a:p>
        </p:txBody>
      </p:sp>
      <p:sp>
        <p:nvSpPr>
          <p:cNvPr id="3" name="Tijdelijke aanduiding voor afbeelding 2"/>
          <p:cNvSpPr>
            <a:spLocks noGrp="1"/>
          </p:cNvSpPr>
          <p:nvPr>
            <p:ph type="pic" idx="1"/>
          </p:nvPr>
        </p:nvSpPr>
        <p:spPr>
          <a:xfrm>
            <a:off x="7642428" y="1960028"/>
            <a:ext cx="23394353" cy="13161645"/>
          </a:xfrm>
        </p:spPr>
        <p:txBody>
          <a:bodyPr rtlCol="0">
            <a:normAutofit/>
          </a:bodyPr>
          <a:lstStyle>
            <a:lvl1pPr marL="0" indent="0">
              <a:buNone/>
              <a:defRPr sz="14700"/>
            </a:lvl1pPr>
            <a:lvl2pPr marL="2068893" indent="0">
              <a:buNone/>
              <a:defRPr sz="12600"/>
            </a:lvl2pPr>
            <a:lvl3pPr marL="4137785" indent="0">
              <a:buNone/>
              <a:defRPr sz="10700"/>
            </a:lvl3pPr>
            <a:lvl4pPr marL="6206672" indent="0">
              <a:buNone/>
              <a:defRPr sz="9100"/>
            </a:lvl4pPr>
            <a:lvl5pPr marL="8275564" indent="0">
              <a:buNone/>
              <a:defRPr sz="9100"/>
            </a:lvl5pPr>
            <a:lvl6pPr marL="10344457" indent="0">
              <a:buNone/>
              <a:defRPr sz="9100"/>
            </a:lvl6pPr>
            <a:lvl7pPr marL="12413345" indent="0">
              <a:buNone/>
              <a:defRPr sz="9100"/>
            </a:lvl7pPr>
            <a:lvl8pPr marL="14482237" indent="0">
              <a:buNone/>
              <a:defRPr sz="9100"/>
            </a:lvl8pPr>
            <a:lvl9pPr marL="16551130" indent="0">
              <a:buNone/>
              <a:defRPr sz="9100"/>
            </a:lvl9pPr>
          </a:lstStyle>
          <a:p>
            <a:pPr lvl="0"/>
            <a:r>
              <a:rPr lang="nl-NL" noProof="0"/>
              <a:t>Sleep de afbeelding naar de tijdelijke aanduiding of klik op het pictogram als u een afbeelding wilt toevoegen</a:t>
            </a:r>
          </a:p>
        </p:txBody>
      </p:sp>
      <p:sp>
        <p:nvSpPr>
          <p:cNvPr id="4" name="Tijdelijke aanduiding voor tekst 3"/>
          <p:cNvSpPr>
            <a:spLocks noGrp="1"/>
          </p:cNvSpPr>
          <p:nvPr>
            <p:ph type="body" sz="half" idx="2"/>
          </p:nvPr>
        </p:nvSpPr>
        <p:spPr>
          <a:xfrm>
            <a:off x="7642428" y="17168030"/>
            <a:ext cx="23394353" cy="2574439"/>
          </a:xfrm>
        </p:spPr>
        <p:txBody>
          <a:bodyPr/>
          <a:lstStyle>
            <a:lvl1pPr marL="0" indent="0">
              <a:buNone/>
              <a:defRPr sz="6100"/>
            </a:lvl1pPr>
            <a:lvl2pPr marL="2068893" indent="0">
              <a:buNone/>
              <a:defRPr sz="5600"/>
            </a:lvl2pPr>
            <a:lvl3pPr marL="4137785" indent="0">
              <a:buNone/>
              <a:defRPr sz="4600"/>
            </a:lvl3pPr>
            <a:lvl4pPr marL="6206672" indent="0">
              <a:buNone/>
              <a:defRPr sz="4000"/>
            </a:lvl4pPr>
            <a:lvl5pPr marL="8275564" indent="0">
              <a:buNone/>
              <a:defRPr sz="4000"/>
            </a:lvl5pPr>
            <a:lvl6pPr marL="10344457" indent="0">
              <a:buNone/>
              <a:defRPr sz="4000"/>
            </a:lvl6pPr>
            <a:lvl7pPr marL="12413345" indent="0">
              <a:buNone/>
              <a:defRPr sz="4000"/>
            </a:lvl7pPr>
            <a:lvl8pPr marL="14482237" indent="0">
              <a:buNone/>
              <a:defRPr sz="4000"/>
            </a:lvl8pPr>
            <a:lvl9pPr marL="16551130" indent="0">
              <a:buNone/>
              <a:defRPr sz="4000"/>
            </a:lvl9pPr>
          </a:lstStyle>
          <a:p>
            <a:pPr lvl="0"/>
            <a:r>
              <a:rPr lang="nl-NL"/>
              <a:t>Klik om de tekststijl van het model te bewerken</a:t>
            </a:r>
          </a:p>
        </p:txBody>
      </p:sp>
      <p:sp>
        <p:nvSpPr>
          <p:cNvPr id="5" name="Tijdelijke aanduiding voor datum 3"/>
          <p:cNvSpPr>
            <a:spLocks noGrp="1"/>
          </p:cNvSpPr>
          <p:nvPr>
            <p:ph type="dt" sz="half" idx="10"/>
          </p:nvPr>
        </p:nvSpPr>
        <p:spPr/>
        <p:txBody>
          <a:bodyPr/>
          <a:lstStyle>
            <a:lvl1pPr>
              <a:defRPr/>
            </a:lvl1pPr>
          </a:lstStyle>
          <a:p>
            <a:pPr>
              <a:defRPr/>
            </a:pPr>
            <a:fld id="{A795CF44-541F-534B-BFBA-DA538F74E19B}" type="datetimeFigureOut">
              <a:rPr lang="nl-NL" altLang="en-US"/>
              <a:pPr>
                <a:defRPr/>
              </a:pPr>
              <a:t>26-09-2024</a:t>
            </a:fld>
            <a:endParaRPr lang="nl-NL" altLang="en-US"/>
          </a:p>
        </p:txBody>
      </p:sp>
      <p:sp>
        <p:nvSpPr>
          <p:cNvPr id="6" name="Tijdelijke aanduiding voor voettekst 4"/>
          <p:cNvSpPr>
            <a:spLocks noGrp="1"/>
          </p:cNvSpPr>
          <p:nvPr>
            <p:ph type="ftr" sz="quarter" idx="11"/>
          </p:nvPr>
        </p:nvSpPr>
        <p:spPr/>
        <p:txBody>
          <a:bodyPr/>
          <a:lstStyle>
            <a:lvl1pPr>
              <a:defRPr/>
            </a:lvl1pPr>
          </a:lstStyle>
          <a:p>
            <a:pPr>
              <a:defRPr/>
            </a:pPr>
            <a:endParaRPr lang="nl-NL"/>
          </a:p>
        </p:txBody>
      </p:sp>
      <p:sp>
        <p:nvSpPr>
          <p:cNvPr id="7" name="Tijdelijke aanduiding voor dianummer 5"/>
          <p:cNvSpPr>
            <a:spLocks noGrp="1"/>
          </p:cNvSpPr>
          <p:nvPr>
            <p:ph type="sldNum" sz="quarter" idx="12"/>
          </p:nvPr>
        </p:nvSpPr>
        <p:spPr/>
        <p:txBody>
          <a:bodyPr/>
          <a:lstStyle>
            <a:lvl1pPr>
              <a:defRPr/>
            </a:lvl1pPr>
          </a:lstStyle>
          <a:p>
            <a:pPr>
              <a:defRPr/>
            </a:pPr>
            <a:fld id="{CF632DD3-01DA-4644-8787-C8AC8F260DEA}" type="slidenum">
              <a:rPr lang="nl-NL" altLang="en-US"/>
              <a:pPr>
                <a:defRPr/>
              </a:pPr>
              <a:t>‹N›</a:t>
            </a:fld>
            <a:endParaRPr lang="nl-NL" altLang="en-US"/>
          </a:p>
        </p:txBody>
      </p:sp>
    </p:spTree>
    <p:extLst>
      <p:ext uri="{BB962C8B-B14F-4D97-AF65-F5344CB8AC3E}">
        <p14:creationId xmlns:p14="http://schemas.microsoft.com/office/powerpoint/2010/main" val="13998091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1949450" y="877888"/>
            <a:ext cx="35091688" cy="365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413779" tIns="206891" rIns="413779" bIns="206891" numCol="1" anchor="ctr" anchorCtr="0" compatLnSpc="1">
            <a:prstTxWarp prst="textNoShape">
              <a:avLst/>
            </a:prstTxWarp>
          </a:bodyPr>
          <a:lstStyle/>
          <a:p>
            <a:pPr lvl="0"/>
            <a:r>
              <a:rPr lang="nl-NL" altLang="en-US"/>
              <a:t>Titelstijl van model bewerken</a:t>
            </a:r>
          </a:p>
        </p:txBody>
      </p:sp>
      <p:sp>
        <p:nvSpPr>
          <p:cNvPr id="1027" name="Tijdelijke aanduiding voor tekst 2"/>
          <p:cNvSpPr>
            <a:spLocks noGrp="1"/>
          </p:cNvSpPr>
          <p:nvPr>
            <p:ph type="body" idx="1"/>
          </p:nvPr>
        </p:nvSpPr>
        <p:spPr bwMode="auto">
          <a:xfrm>
            <a:off x="1949450" y="5118100"/>
            <a:ext cx="35091688" cy="1447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413779" tIns="206891" rIns="413779" bIns="206891" numCol="1" anchor="t" anchorCtr="0" compatLnSpc="1">
            <a:prstTxWarp prst="textNoShape">
              <a:avLst/>
            </a:prstTxWarp>
          </a:bodyPr>
          <a:lstStyle/>
          <a:p>
            <a:pPr lvl="0"/>
            <a:r>
              <a:rPr lang="nl-NL" altLang="en-US"/>
              <a:t>Klik om de tekststijl van het model te bewerken</a:t>
            </a:r>
          </a:p>
          <a:p>
            <a:pPr lvl="1"/>
            <a:r>
              <a:rPr lang="nl-NL" altLang="en-US"/>
              <a:t>Tweede niveau</a:t>
            </a:r>
          </a:p>
          <a:p>
            <a:pPr lvl="2"/>
            <a:r>
              <a:rPr lang="nl-NL" altLang="en-US"/>
              <a:t>Derde niveau</a:t>
            </a:r>
          </a:p>
          <a:p>
            <a:pPr lvl="3"/>
            <a:r>
              <a:rPr lang="nl-NL" altLang="en-US"/>
              <a:t>Vierde niveau</a:t>
            </a:r>
          </a:p>
          <a:p>
            <a:pPr lvl="4"/>
            <a:r>
              <a:rPr lang="nl-NL" altLang="en-US"/>
              <a:t>Vijfde niveau</a:t>
            </a:r>
          </a:p>
        </p:txBody>
      </p:sp>
      <p:sp>
        <p:nvSpPr>
          <p:cNvPr id="4" name="Tijdelijke aanduiding voor datum 3"/>
          <p:cNvSpPr>
            <a:spLocks noGrp="1"/>
          </p:cNvSpPr>
          <p:nvPr>
            <p:ph type="dt" sz="half" idx="2"/>
          </p:nvPr>
        </p:nvSpPr>
        <p:spPr>
          <a:xfrm>
            <a:off x="1949450" y="20331113"/>
            <a:ext cx="9097963" cy="1168400"/>
          </a:xfrm>
          <a:prstGeom prst="rect">
            <a:avLst/>
          </a:prstGeom>
        </p:spPr>
        <p:txBody>
          <a:bodyPr vert="horz" wrap="square" lIns="413779" tIns="206891" rIns="413779" bIns="206891" numCol="1" anchor="ctr" anchorCtr="0" compatLnSpc="1">
            <a:prstTxWarp prst="textNoShape">
              <a:avLst/>
            </a:prstTxWarp>
          </a:bodyPr>
          <a:lstStyle>
            <a:lvl1pPr eaLnBrk="1" hangingPunct="1">
              <a:defRPr sz="5600" smtClean="0">
                <a:solidFill>
                  <a:srgbClr val="898989"/>
                </a:solidFill>
              </a:defRPr>
            </a:lvl1pPr>
          </a:lstStyle>
          <a:p>
            <a:pPr>
              <a:defRPr/>
            </a:pPr>
            <a:fld id="{B5EECE78-0771-9346-9000-33118FDA8795}" type="datetimeFigureOut">
              <a:rPr lang="nl-NL" altLang="en-US"/>
              <a:pPr>
                <a:defRPr/>
              </a:pPr>
              <a:t>26-09-2024</a:t>
            </a:fld>
            <a:endParaRPr lang="nl-NL" altLang="en-US"/>
          </a:p>
        </p:txBody>
      </p:sp>
      <p:sp>
        <p:nvSpPr>
          <p:cNvPr id="5" name="Tijdelijke aanduiding voor voettekst 4"/>
          <p:cNvSpPr>
            <a:spLocks noGrp="1"/>
          </p:cNvSpPr>
          <p:nvPr>
            <p:ph type="ftr" sz="quarter" idx="3"/>
          </p:nvPr>
        </p:nvSpPr>
        <p:spPr>
          <a:xfrm>
            <a:off x="13322300" y="20331113"/>
            <a:ext cx="12345988" cy="1168400"/>
          </a:xfrm>
          <a:prstGeom prst="rect">
            <a:avLst/>
          </a:prstGeom>
        </p:spPr>
        <p:txBody>
          <a:bodyPr vert="horz" lIns="413779" tIns="206891" rIns="413779" bIns="206891" rtlCol="0" anchor="ctr"/>
          <a:lstStyle>
            <a:lvl1pPr algn="ctr" defTabSz="2068893" eaLnBrk="1" fontAlgn="auto" hangingPunct="1">
              <a:spcBef>
                <a:spcPts val="0"/>
              </a:spcBef>
              <a:spcAft>
                <a:spcPts val="0"/>
              </a:spcAft>
              <a:defRPr sz="5600">
                <a:solidFill>
                  <a:schemeClr val="tx1">
                    <a:tint val="75000"/>
                  </a:schemeClr>
                </a:solidFill>
                <a:latin typeface="+mn-lt"/>
                <a:ea typeface="+mn-ea"/>
                <a:cs typeface="+mn-cs"/>
              </a:defRPr>
            </a:lvl1pPr>
          </a:lstStyle>
          <a:p>
            <a:pPr>
              <a:defRPr/>
            </a:pPr>
            <a:endParaRPr lang="nl-NL"/>
          </a:p>
        </p:txBody>
      </p:sp>
      <p:sp>
        <p:nvSpPr>
          <p:cNvPr id="6" name="Tijdelijke aanduiding voor dianummer 5"/>
          <p:cNvSpPr>
            <a:spLocks noGrp="1"/>
          </p:cNvSpPr>
          <p:nvPr>
            <p:ph type="sldNum" sz="quarter" idx="4"/>
          </p:nvPr>
        </p:nvSpPr>
        <p:spPr>
          <a:xfrm>
            <a:off x="27943175" y="20331113"/>
            <a:ext cx="9097963" cy="1168400"/>
          </a:xfrm>
          <a:prstGeom prst="rect">
            <a:avLst/>
          </a:prstGeom>
        </p:spPr>
        <p:txBody>
          <a:bodyPr vert="horz" wrap="square" lIns="413779" tIns="206891" rIns="413779" bIns="206891" numCol="1" anchor="ctr" anchorCtr="0" compatLnSpc="1">
            <a:prstTxWarp prst="textNoShape">
              <a:avLst/>
            </a:prstTxWarp>
          </a:bodyPr>
          <a:lstStyle>
            <a:lvl1pPr algn="r" eaLnBrk="1" hangingPunct="1">
              <a:defRPr sz="5600" smtClean="0">
                <a:solidFill>
                  <a:srgbClr val="898989"/>
                </a:solidFill>
              </a:defRPr>
            </a:lvl1pPr>
          </a:lstStyle>
          <a:p>
            <a:pPr>
              <a:defRPr/>
            </a:pPr>
            <a:fld id="{352DA1D2-38C2-B549-98C6-54141107648D}" type="slidenum">
              <a:rPr lang="nl-NL" altLang="en-US"/>
              <a:pPr>
                <a:defRPr/>
              </a:pPr>
              <a:t>‹N›</a:t>
            </a:fld>
            <a:endParaRPr lang="nl-NL"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068513" rtl="0" eaLnBrk="0" fontAlgn="base" hangingPunct="0">
        <a:spcBef>
          <a:spcPct val="0"/>
        </a:spcBef>
        <a:spcAft>
          <a:spcPct val="0"/>
        </a:spcAft>
        <a:defRPr sz="19700" kern="1200">
          <a:solidFill>
            <a:schemeClr val="tx1"/>
          </a:solidFill>
          <a:latin typeface="+mj-lt"/>
          <a:ea typeface="ＭＳ Ｐゴシック" charset="0"/>
          <a:cs typeface="ＭＳ Ｐゴシック" charset="0"/>
        </a:defRPr>
      </a:lvl1pPr>
      <a:lvl2pPr algn="ctr" defTabSz="2068513" rtl="0" eaLnBrk="0" fontAlgn="base" hangingPunct="0">
        <a:spcBef>
          <a:spcPct val="0"/>
        </a:spcBef>
        <a:spcAft>
          <a:spcPct val="0"/>
        </a:spcAft>
        <a:defRPr sz="19700">
          <a:solidFill>
            <a:schemeClr val="tx1"/>
          </a:solidFill>
          <a:latin typeface="Calibri" charset="0"/>
          <a:ea typeface="ＭＳ Ｐゴシック" charset="0"/>
          <a:cs typeface="ＭＳ Ｐゴシック" charset="0"/>
        </a:defRPr>
      </a:lvl2pPr>
      <a:lvl3pPr algn="ctr" defTabSz="2068513" rtl="0" eaLnBrk="0" fontAlgn="base" hangingPunct="0">
        <a:spcBef>
          <a:spcPct val="0"/>
        </a:spcBef>
        <a:spcAft>
          <a:spcPct val="0"/>
        </a:spcAft>
        <a:defRPr sz="19700">
          <a:solidFill>
            <a:schemeClr val="tx1"/>
          </a:solidFill>
          <a:latin typeface="Calibri" charset="0"/>
          <a:ea typeface="ＭＳ Ｐゴシック" charset="0"/>
          <a:cs typeface="ＭＳ Ｐゴシック" charset="0"/>
        </a:defRPr>
      </a:lvl3pPr>
      <a:lvl4pPr algn="ctr" defTabSz="2068513" rtl="0" eaLnBrk="0" fontAlgn="base" hangingPunct="0">
        <a:spcBef>
          <a:spcPct val="0"/>
        </a:spcBef>
        <a:spcAft>
          <a:spcPct val="0"/>
        </a:spcAft>
        <a:defRPr sz="19700">
          <a:solidFill>
            <a:schemeClr val="tx1"/>
          </a:solidFill>
          <a:latin typeface="Calibri" charset="0"/>
          <a:ea typeface="ＭＳ Ｐゴシック" charset="0"/>
          <a:cs typeface="ＭＳ Ｐゴシック" charset="0"/>
        </a:defRPr>
      </a:lvl4pPr>
      <a:lvl5pPr algn="ctr" defTabSz="2068513" rtl="0" eaLnBrk="0" fontAlgn="base" hangingPunct="0">
        <a:spcBef>
          <a:spcPct val="0"/>
        </a:spcBef>
        <a:spcAft>
          <a:spcPct val="0"/>
        </a:spcAft>
        <a:defRPr sz="19700">
          <a:solidFill>
            <a:schemeClr val="tx1"/>
          </a:solidFill>
          <a:latin typeface="Calibri" charset="0"/>
          <a:ea typeface="ＭＳ Ｐゴシック" charset="0"/>
          <a:cs typeface="ＭＳ Ｐゴシック" charset="0"/>
        </a:defRPr>
      </a:lvl5pPr>
      <a:lvl6pPr marL="2068893" algn="ctr" defTabSz="2068893" rtl="0" eaLnBrk="1" fontAlgn="base" hangingPunct="1">
        <a:spcBef>
          <a:spcPct val="0"/>
        </a:spcBef>
        <a:spcAft>
          <a:spcPct val="0"/>
        </a:spcAft>
        <a:defRPr sz="19700">
          <a:solidFill>
            <a:schemeClr val="tx1"/>
          </a:solidFill>
          <a:latin typeface="Calibri" charset="0"/>
          <a:ea typeface="ＭＳ Ｐゴシック" charset="0"/>
          <a:cs typeface="ＭＳ Ｐゴシック" charset="0"/>
        </a:defRPr>
      </a:lvl6pPr>
      <a:lvl7pPr marL="4137785" algn="ctr" defTabSz="2068893" rtl="0" eaLnBrk="1" fontAlgn="base" hangingPunct="1">
        <a:spcBef>
          <a:spcPct val="0"/>
        </a:spcBef>
        <a:spcAft>
          <a:spcPct val="0"/>
        </a:spcAft>
        <a:defRPr sz="19700">
          <a:solidFill>
            <a:schemeClr val="tx1"/>
          </a:solidFill>
          <a:latin typeface="Calibri" charset="0"/>
          <a:ea typeface="ＭＳ Ｐゴシック" charset="0"/>
          <a:cs typeface="ＭＳ Ｐゴシック" charset="0"/>
        </a:defRPr>
      </a:lvl7pPr>
      <a:lvl8pPr marL="6206672" algn="ctr" defTabSz="2068893" rtl="0" eaLnBrk="1" fontAlgn="base" hangingPunct="1">
        <a:spcBef>
          <a:spcPct val="0"/>
        </a:spcBef>
        <a:spcAft>
          <a:spcPct val="0"/>
        </a:spcAft>
        <a:defRPr sz="19700">
          <a:solidFill>
            <a:schemeClr val="tx1"/>
          </a:solidFill>
          <a:latin typeface="Calibri" charset="0"/>
          <a:ea typeface="ＭＳ Ｐゴシック" charset="0"/>
          <a:cs typeface="ＭＳ Ｐゴシック" charset="0"/>
        </a:defRPr>
      </a:lvl8pPr>
      <a:lvl9pPr marL="8275564" algn="ctr" defTabSz="2068893" rtl="0" eaLnBrk="1" fontAlgn="base" hangingPunct="1">
        <a:spcBef>
          <a:spcPct val="0"/>
        </a:spcBef>
        <a:spcAft>
          <a:spcPct val="0"/>
        </a:spcAft>
        <a:defRPr sz="19700">
          <a:solidFill>
            <a:schemeClr val="tx1"/>
          </a:solidFill>
          <a:latin typeface="Calibri" charset="0"/>
          <a:ea typeface="ＭＳ Ｐゴシック" charset="0"/>
          <a:cs typeface="ＭＳ Ｐゴシック" charset="0"/>
        </a:defRPr>
      </a:lvl9pPr>
    </p:titleStyle>
    <p:bodyStyle>
      <a:lvl1pPr marL="1550988" indent="-1550988" algn="l" defTabSz="2068513" rtl="0" eaLnBrk="0" fontAlgn="base" hangingPunct="0">
        <a:spcBef>
          <a:spcPct val="20000"/>
        </a:spcBef>
        <a:spcAft>
          <a:spcPct val="0"/>
        </a:spcAft>
        <a:buFont typeface="Arial" charset="0"/>
        <a:buChar char="•"/>
        <a:defRPr sz="14700" kern="1200">
          <a:solidFill>
            <a:schemeClr val="tx1"/>
          </a:solidFill>
          <a:latin typeface="+mn-lt"/>
          <a:ea typeface="ＭＳ Ｐゴシック" charset="0"/>
          <a:cs typeface="ＭＳ Ｐゴシック" charset="0"/>
        </a:defRPr>
      </a:lvl1pPr>
      <a:lvl2pPr marL="3360738" indent="-1292225" algn="l" defTabSz="2068513" rtl="0" eaLnBrk="0" fontAlgn="base" hangingPunct="0">
        <a:spcBef>
          <a:spcPct val="20000"/>
        </a:spcBef>
        <a:spcAft>
          <a:spcPct val="0"/>
        </a:spcAft>
        <a:buFont typeface="Arial" charset="0"/>
        <a:buChar char="–"/>
        <a:defRPr sz="12600" kern="1200">
          <a:solidFill>
            <a:schemeClr val="tx1"/>
          </a:solidFill>
          <a:latin typeface="+mn-lt"/>
          <a:ea typeface="ＭＳ Ｐゴシック" charset="0"/>
          <a:cs typeface="+mn-cs"/>
        </a:defRPr>
      </a:lvl2pPr>
      <a:lvl3pPr marL="5172075" indent="-1033463" algn="l" defTabSz="2068513" rtl="0" eaLnBrk="0" fontAlgn="base" hangingPunct="0">
        <a:spcBef>
          <a:spcPct val="20000"/>
        </a:spcBef>
        <a:spcAft>
          <a:spcPct val="0"/>
        </a:spcAft>
        <a:buFont typeface="Arial" charset="0"/>
        <a:buChar char="•"/>
        <a:defRPr sz="10700" kern="1200">
          <a:solidFill>
            <a:schemeClr val="tx1"/>
          </a:solidFill>
          <a:latin typeface="+mn-lt"/>
          <a:ea typeface="ＭＳ Ｐゴシック" charset="0"/>
          <a:cs typeface="+mn-cs"/>
        </a:defRPr>
      </a:lvl3pPr>
      <a:lvl4pPr marL="7240588" indent="-1033463" algn="l" defTabSz="2068513" rtl="0" eaLnBrk="0" fontAlgn="base" hangingPunct="0">
        <a:spcBef>
          <a:spcPct val="20000"/>
        </a:spcBef>
        <a:spcAft>
          <a:spcPct val="0"/>
        </a:spcAft>
        <a:buFont typeface="Arial" charset="0"/>
        <a:buChar char="–"/>
        <a:defRPr sz="9100" kern="1200">
          <a:solidFill>
            <a:schemeClr val="tx1"/>
          </a:solidFill>
          <a:latin typeface="+mn-lt"/>
          <a:ea typeface="ＭＳ Ｐゴシック" charset="0"/>
          <a:cs typeface="+mn-cs"/>
        </a:defRPr>
      </a:lvl4pPr>
      <a:lvl5pPr marL="9309100" indent="-1033463" algn="l" defTabSz="2068513" rtl="0" eaLnBrk="0" fontAlgn="base" hangingPunct="0">
        <a:spcBef>
          <a:spcPct val="20000"/>
        </a:spcBef>
        <a:spcAft>
          <a:spcPct val="0"/>
        </a:spcAft>
        <a:buFont typeface="Arial" charset="0"/>
        <a:buChar char="»"/>
        <a:defRPr sz="9100" kern="1200">
          <a:solidFill>
            <a:schemeClr val="tx1"/>
          </a:solidFill>
          <a:latin typeface="+mn-lt"/>
          <a:ea typeface="ＭＳ Ｐゴシック" charset="0"/>
          <a:cs typeface="+mn-cs"/>
        </a:defRPr>
      </a:lvl5pPr>
      <a:lvl6pPr marL="11378901" indent="-1034443" algn="l" defTabSz="2068893" rtl="0" eaLnBrk="1" latinLnBrk="0" hangingPunct="1">
        <a:spcBef>
          <a:spcPct val="20000"/>
        </a:spcBef>
        <a:buFont typeface="Arial"/>
        <a:buChar char="•"/>
        <a:defRPr sz="9100" kern="1200">
          <a:solidFill>
            <a:schemeClr val="tx1"/>
          </a:solidFill>
          <a:latin typeface="+mn-lt"/>
          <a:ea typeface="+mn-ea"/>
          <a:cs typeface="+mn-cs"/>
        </a:defRPr>
      </a:lvl6pPr>
      <a:lvl7pPr marL="13447794" indent="-1034443" algn="l" defTabSz="2068893" rtl="0" eaLnBrk="1" latinLnBrk="0" hangingPunct="1">
        <a:spcBef>
          <a:spcPct val="20000"/>
        </a:spcBef>
        <a:buFont typeface="Arial"/>
        <a:buChar char="•"/>
        <a:defRPr sz="9100" kern="1200">
          <a:solidFill>
            <a:schemeClr val="tx1"/>
          </a:solidFill>
          <a:latin typeface="+mn-lt"/>
          <a:ea typeface="+mn-ea"/>
          <a:cs typeface="+mn-cs"/>
        </a:defRPr>
      </a:lvl7pPr>
      <a:lvl8pPr marL="15516686" indent="-1034443" algn="l" defTabSz="2068893" rtl="0" eaLnBrk="1" latinLnBrk="0" hangingPunct="1">
        <a:spcBef>
          <a:spcPct val="20000"/>
        </a:spcBef>
        <a:buFont typeface="Arial"/>
        <a:buChar char="•"/>
        <a:defRPr sz="9100" kern="1200">
          <a:solidFill>
            <a:schemeClr val="tx1"/>
          </a:solidFill>
          <a:latin typeface="+mn-lt"/>
          <a:ea typeface="+mn-ea"/>
          <a:cs typeface="+mn-cs"/>
        </a:defRPr>
      </a:lvl8pPr>
      <a:lvl9pPr marL="17585573" indent="-1034443" algn="l" defTabSz="2068893" rtl="0" eaLnBrk="1" latinLnBrk="0" hangingPunct="1">
        <a:spcBef>
          <a:spcPct val="20000"/>
        </a:spcBef>
        <a:buFont typeface="Arial"/>
        <a:buChar char="•"/>
        <a:defRPr sz="9100" kern="1200">
          <a:solidFill>
            <a:schemeClr val="tx1"/>
          </a:solidFill>
          <a:latin typeface="+mn-lt"/>
          <a:ea typeface="+mn-ea"/>
          <a:cs typeface="+mn-cs"/>
        </a:defRPr>
      </a:lvl9pPr>
    </p:bodyStyle>
    <p:otherStyle>
      <a:defPPr>
        <a:defRPr lang="nl-NL"/>
      </a:defPPr>
      <a:lvl1pPr marL="0" algn="l" defTabSz="2068893" rtl="0" eaLnBrk="1" latinLnBrk="0" hangingPunct="1">
        <a:defRPr sz="8100" kern="1200">
          <a:solidFill>
            <a:schemeClr val="tx1"/>
          </a:solidFill>
          <a:latin typeface="+mn-lt"/>
          <a:ea typeface="+mn-ea"/>
          <a:cs typeface="+mn-cs"/>
        </a:defRPr>
      </a:lvl1pPr>
      <a:lvl2pPr marL="2068893" algn="l" defTabSz="2068893" rtl="0" eaLnBrk="1" latinLnBrk="0" hangingPunct="1">
        <a:defRPr sz="8100" kern="1200">
          <a:solidFill>
            <a:schemeClr val="tx1"/>
          </a:solidFill>
          <a:latin typeface="+mn-lt"/>
          <a:ea typeface="+mn-ea"/>
          <a:cs typeface="+mn-cs"/>
        </a:defRPr>
      </a:lvl2pPr>
      <a:lvl3pPr marL="4137785" algn="l" defTabSz="2068893" rtl="0" eaLnBrk="1" latinLnBrk="0" hangingPunct="1">
        <a:defRPr sz="8100" kern="1200">
          <a:solidFill>
            <a:schemeClr val="tx1"/>
          </a:solidFill>
          <a:latin typeface="+mn-lt"/>
          <a:ea typeface="+mn-ea"/>
          <a:cs typeface="+mn-cs"/>
        </a:defRPr>
      </a:lvl3pPr>
      <a:lvl4pPr marL="6206672" algn="l" defTabSz="2068893" rtl="0" eaLnBrk="1" latinLnBrk="0" hangingPunct="1">
        <a:defRPr sz="8100" kern="1200">
          <a:solidFill>
            <a:schemeClr val="tx1"/>
          </a:solidFill>
          <a:latin typeface="+mn-lt"/>
          <a:ea typeface="+mn-ea"/>
          <a:cs typeface="+mn-cs"/>
        </a:defRPr>
      </a:lvl4pPr>
      <a:lvl5pPr marL="8275564" algn="l" defTabSz="2068893" rtl="0" eaLnBrk="1" latinLnBrk="0" hangingPunct="1">
        <a:defRPr sz="8100" kern="1200">
          <a:solidFill>
            <a:schemeClr val="tx1"/>
          </a:solidFill>
          <a:latin typeface="+mn-lt"/>
          <a:ea typeface="+mn-ea"/>
          <a:cs typeface="+mn-cs"/>
        </a:defRPr>
      </a:lvl5pPr>
      <a:lvl6pPr marL="10344457" algn="l" defTabSz="2068893" rtl="0" eaLnBrk="1" latinLnBrk="0" hangingPunct="1">
        <a:defRPr sz="8100" kern="1200">
          <a:solidFill>
            <a:schemeClr val="tx1"/>
          </a:solidFill>
          <a:latin typeface="+mn-lt"/>
          <a:ea typeface="+mn-ea"/>
          <a:cs typeface="+mn-cs"/>
        </a:defRPr>
      </a:lvl6pPr>
      <a:lvl7pPr marL="12413345" algn="l" defTabSz="2068893" rtl="0" eaLnBrk="1" latinLnBrk="0" hangingPunct="1">
        <a:defRPr sz="8100" kern="1200">
          <a:solidFill>
            <a:schemeClr val="tx1"/>
          </a:solidFill>
          <a:latin typeface="+mn-lt"/>
          <a:ea typeface="+mn-ea"/>
          <a:cs typeface="+mn-cs"/>
        </a:defRPr>
      </a:lvl7pPr>
      <a:lvl8pPr marL="14482237" algn="l" defTabSz="2068893" rtl="0" eaLnBrk="1" latinLnBrk="0" hangingPunct="1">
        <a:defRPr sz="8100" kern="1200">
          <a:solidFill>
            <a:schemeClr val="tx1"/>
          </a:solidFill>
          <a:latin typeface="+mn-lt"/>
          <a:ea typeface="+mn-ea"/>
          <a:cs typeface="+mn-cs"/>
        </a:defRPr>
      </a:lvl8pPr>
      <a:lvl9pPr marL="16551130" algn="l" defTabSz="2068893" rtl="0" eaLnBrk="1" latinLnBrk="0" hangingPunct="1">
        <a:defRPr sz="8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prolific.ac/" TargetMode="External"/><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6.tif"/></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00000">
              <a:srgbClr val="0C765E"/>
            </a:gs>
            <a:gs pos="0">
              <a:schemeClr val="bg1"/>
            </a:gs>
          </a:gsLst>
          <a:lin ang="5400000" scaled="0"/>
        </a:gradFill>
        <a:effectLst/>
      </p:bgPr>
    </p:bg>
    <p:spTree>
      <p:nvGrpSpPr>
        <p:cNvPr id="1" name=""/>
        <p:cNvGrpSpPr/>
        <p:nvPr/>
      </p:nvGrpSpPr>
      <p:grpSpPr>
        <a:xfrm>
          <a:off x="0" y="0"/>
          <a:ext cx="0" cy="0"/>
          <a:chOff x="0" y="0"/>
          <a:chExt cx="0" cy="0"/>
        </a:xfrm>
      </p:grpSpPr>
      <p:pic>
        <p:nvPicPr>
          <p:cNvPr id="12" name="Picture 11" descr="A yellow and green explosion&#10;&#10;Description automatically generated">
            <a:extLst>
              <a:ext uri="{FF2B5EF4-FFF2-40B4-BE49-F238E27FC236}">
                <a16:creationId xmlns:a16="http://schemas.microsoft.com/office/drawing/2014/main" id="{C923587F-1635-E2D9-F986-A300A72A8E00}"/>
              </a:ext>
            </a:extLst>
          </p:cNvPr>
          <p:cNvPicPr>
            <a:picLocks noChangeAspect="1"/>
          </p:cNvPicPr>
          <p:nvPr/>
        </p:nvPicPr>
        <p:blipFill>
          <a:blip r:embed="rId3"/>
          <a:stretch>
            <a:fillRect/>
          </a:stretch>
        </p:blipFill>
        <p:spPr>
          <a:xfrm rot="5400000">
            <a:off x="8527256" y="-8527257"/>
            <a:ext cx="21936076" cy="38990591"/>
          </a:xfrm>
          <a:prstGeom prst="rect">
            <a:avLst/>
          </a:prstGeom>
        </p:spPr>
      </p:pic>
      <p:sp>
        <p:nvSpPr>
          <p:cNvPr id="14339" name="Text Box 6"/>
          <p:cNvSpPr txBox="1">
            <a:spLocks noChangeArrowheads="1"/>
          </p:cNvSpPr>
          <p:nvPr/>
        </p:nvSpPr>
        <p:spPr bwMode="auto">
          <a:xfrm>
            <a:off x="7823200" y="352425"/>
            <a:ext cx="23441025" cy="2578100"/>
          </a:xfrm>
          <a:prstGeom prst="rect">
            <a:avLst/>
          </a:prstGeom>
          <a:noFill/>
          <a:ln>
            <a:noFill/>
          </a:ln>
        </p:spPr>
        <p:txBody>
          <a:bodyPr lIns="410284" tIns="411156" rIns="410284" bIns="410284" anchor="ctr"/>
          <a:lstStyle>
            <a:lvl1pPr defTabSz="912813">
              <a:spcBef>
                <a:spcPct val="20000"/>
              </a:spcBef>
              <a:buFont typeface="Arial" charset="0"/>
              <a:buChar char="•"/>
              <a:defRPr sz="14700">
                <a:solidFill>
                  <a:schemeClr val="tx1"/>
                </a:solidFill>
                <a:latin typeface="Calibri" charset="0"/>
                <a:ea typeface="ＭＳ Ｐゴシック" charset="-128"/>
              </a:defRPr>
            </a:lvl1pPr>
            <a:lvl2pPr marL="742950" indent="-285750" defTabSz="912813">
              <a:spcBef>
                <a:spcPct val="20000"/>
              </a:spcBef>
              <a:buFont typeface="Arial" charset="0"/>
              <a:buChar char="–"/>
              <a:defRPr sz="12600">
                <a:solidFill>
                  <a:schemeClr val="tx1"/>
                </a:solidFill>
                <a:latin typeface="Calibri" charset="0"/>
                <a:ea typeface="ＭＳ Ｐゴシック" charset="-128"/>
              </a:defRPr>
            </a:lvl2pPr>
            <a:lvl3pPr marL="1143000" indent="-228600" defTabSz="912813">
              <a:spcBef>
                <a:spcPct val="20000"/>
              </a:spcBef>
              <a:buFont typeface="Arial" charset="0"/>
              <a:buChar char="•"/>
              <a:defRPr sz="10700">
                <a:solidFill>
                  <a:schemeClr val="tx1"/>
                </a:solidFill>
                <a:latin typeface="Calibri" charset="0"/>
                <a:ea typeface="ＭＳ Ｐゴシック" charset="-128"/>
              </a:defRPr>
            </a:lvl3pPr>
            <a:lvl4pPr marL="1600200" indent="-228600" defTabSz="912813">
              <a:spcBef>
                <a:spcPct val="20000"/>
              </a:spcBef>
              <a:buFont typeface="Arial" charset="0"/>
              <a:buChar char="–"/>
              <a:defRPr sz="9100">
                <a:solidFill>
                  <a:schemeClr val="tx1"/>
                </a:solidFill>
                <a:latin typeface="Calibri" charset="0"/>
                <a:ea typeface="ＭＳ Ｐゴシック" charset="-128"/>
              </a:defRPr>
            </a:lvl4pPr>
            <a:lvl5pPr marL="2057400" indent="-228600" defTabSz="912813">
              <a:spcBef>
                <a:spcPct val="20000"/>
              </a:spcBef>
              <a:buFont typeface="Arial" charset="0"/>
              <a:buChar char="»"/>
              <a:defRPr sz="9100">
                <a:solidFill>
                  <a:schemeClr val="tx1"/>
                </a:solidFill>
                <a:latin typeface="Calibri" charset="0"/>
                <a:ea typeface="ＭＳ Ｐゴシック" charset="-128"/>
              </a:defRPr>
            </a:lvl5pPr>
            <a:lvl6pPr marL="2514600" indent="-228600" defTabSz="9128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6pPr>
            <a:lvl7pPr marL="2971800" indent="-228600" defTabSz="9128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7pPr>
            <a:lvl8pPr marL="3429000" indent="-228600" defTabSz="9128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8pPr>
            <a:lvl9pPr marL="3886200" indent="-228600" defTabSz="9128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9pPr>
          </a:lstStyle>
          <a:p>
            <a:pPr algn="ctr" eaLnBrk="1" hangingPunct="1">
              <a:spcBef>
                <a:spcPct val="0"/>
              </a:spcBef>
              <a:buFontTx/>
              <a:buNone/>
            </a:pPr>
            <a:r>
              <a:rPr lang="it-IT" sz="6600" b="0" i="0" dirty="0" err="1">
                <a:solidFill>
                  <a:srgbClr val="92D050"/>
                </a:solidFill>
                <a:effectLst/>
                <a:latin typeface="Arial" panose="020B0604020202020204" pitchFamily="34" charset="0"/>
              </a:rPr>
              <a:t>Exploring</a:t>
            </a:r>
            <a:r>
              <a:rPr lang="it-IT" sz="6600" b="0" i="0" dirty="0">
                <a:solidFill>
                  <a:srgbClr val="92D050"/>
                </a:solidFill>
                <a:effectLst/>
                <a:latin typeface="Arial" panose="020B0604020202020204" pitchFamily="34" charset="0"/>
              </a:rPr>
              <a:t> </a:t>
            </a:r>
            <a:r>
              <a:rPr lang="it-IT" sz="6600" b="0" i="0" dirty="0" err="1">
                <a:solidFill>
                  <a:srgbClr val="92D050"/>
                </a:solidFill>
                <a:effectLst/>
                <a:latin typeface="Arial" panose="020B0604020202020204" pitchFamily="34" charset="0"/>
              </a:rPr>
              <a:t>Female</a:t>
            </a:r>
            <a:r>
              <a:rPr lang="it-IT" sz="6600" b="0" i="0" dirty="0">
                <a:solidFill>
                  <a:srgbClr val="92D050"/>
                </a:solidFill>
                <a:effectLst/>
                <a:latin typeface="Arial" panose="020B0604020202020204" pitchFamily="34" charset="0"/>
              </a:rPr>
              <a:t> </a:t>
            </a:r>
            <a:r>
              <a:rPr lang="it-IT" sz="6600" b="0" i="0" dirty="0" err="1">
                <a:solidFill>
                  <a:srgbClr val="92D050"/>
                </a:solidFill>
                <a:effectLst/>
                <a:latin typeface="Arial" panose="020B0604020202020204" pitchFamily="34" charset="0"/>
              </a:rPr>
              <a:t>Sexual</a:t>
            </a:r>
            <a:r>
              <a:rPr lang="it-IT" sz="6600" b="0" i="0" dirty="0">
                <a:solidFill>
                  <a:srgbClr val="92D050"/>
                </a:solidFill>
                <a:effectLst/>
                <a:latin typeface="Arial" panose="020B0604020202020204" pitchFamily="34" charset="0"/>
              </a:rPr>
              <a:t> </a:t>
            </a:r>
            <a:r>
              <a:rPr lang="it-IT" sz="6600" b="0" i="0" dirty="0" err="1">
                <a:solidFill>
                  <a:srgbClr val="92D050"/>
                </a:solidFill>
                <a:effectLst/>
                <a:latin typeface="Arial" panose="020B0604020202020204" pitchFamily="34" charset="0"/>
              </a:rPr>
              <a:t>Preferences</a:t>
            </a:r>
            <a:r>
              <a:rPr lang="it-IT" sz="6600" b="0" i="0" dirty="0">
                <a:solidFill>
                  <a:srgbClr val="92D050"/>
                </a:solidFill>
                <a:effectLst/>
                <a:latin typeface="Arial" panose="020B0604020202020204" pitchFamily="34" charset="0"/>
              </a:rPr>
              <a:t> Worldwide: </a:t>
            </a:r>
            <a:r>
              <a:rPr lang="it-IT" sz="6600" b="0" i="0" dirty="0" err="1">
                <a:solidFill>
                  <a:srgbClr val="92D050"/>
                </a:solidFill>
                <a:effectLst/>
                <a:latin typeface="Arial" panose="020B0604020202020204" pitchFamily="34" charset="0"/>
              </a:rPr>
              <a:t>Gynephilia</a:t>
            </a:r>
            <a:r>
              <a:rPr lang="it-IT" sz="6600" b="0" i="0" dirty="0">
                <a:solidFill>
                  <a:srgbClr val="92D050"/>
                </a:solidFill>
                <a:effectLst/>
                <a:latin typeface="Arial" panose="020B0604020202020204" pitchFamily="34" charset="0"/>
              </a:rPr>
              <a:t>, Non-</a:t>
            </a:r>
            <a:r>
              <a:rPr lang="it-IT" sz="6600" b="0" i="0" dirty="0" err="1">
                <a:solidFill>
                  <a:srgbClr val="92D050"/>
                </a:solidFill>
                <a:effectLst/>
                <a:latin typeface="Arial" panose="020B0604020202020204" pitchFamily="34" charset="0"/>
              </a:rPr>
              <a:t>heterosexuality</a:t>
            </a:r>
            <a:r>
              <a:rPr lang="it-IT" sz="6600" b="0" i="0" dirty="0">
                <a:solidFill>
                  <a:srgbClr val="92D050"/>
                </a:solidFill>
                <a:effectLst/>
                <a:latin typeface="Arial" panose="020B0604020202020204" pitchFamily="34" charset="0"/>
              </a:rPr>
              <a:t> and </a:t>
            </a:r>
            <a:r>
              <a:rPr lang="it-IT" sz="6600" b="0" i="0" dirty="0" err="1">
                <a:solidFill>
                  <a:srgbClr val="92D050"/>
                </a:solidFill>
                <a:effectLst/>
                <a:latin typeface="Arial" panose="020B0604020202020204" pitchFamily="34" charset="0"/>
              </a:rPr>
              <a:t>Fluidity</a:t>
            </a:r>
            <a:endParaRPr lang="en-GB" altLang="en-US" sz="6600" b="1" dirty="0">
              <a:solidFill>
                <a:srgbClr val="92D050"/>
              </a:solidFill>
              <a:latin typeface="Arial" charset="0"/>
              <a:ea typeface="MS PGothic" charset="-128"/>
            </a:endParaRPr>
          </a:p>
        </p:txBody>
      </p:sp>
      <p:sp>
        <p:nvSpPr>
          <p:cNvPr id="14340" name="Text Box 35"/>
          <p:cNvSpPr txBox="1">
            <a:spLocks noChangeArrowheads="1"/>
          </p:cNvSpPr>
          <p:nvPr/>
        </p:nvSpPr>
        <p:spPr bwMode="auto">
          <a:xfrm>
            <a:off x="7823200" y="2778125"/>
            <a:ext cx="23499763" cy="18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4098" tIns="274098" rIns="274098" bIns="274098"/>
          <a:lstStyle>
            <a:lvl1pPr>
              <a:spcBef>
                <a:spcPct val="20000"/>
              </a:spcBef>
              <a:buFont typeface="Arial" charset="0"/>
              <a:buChar char="•"/>
              <a:defRPr sz="14700">
                <a:solidFill>
                  <a:schemeClr val="tx1"/>
                </a:solidFill>
                <a:latin typeface="Calibri" charset="0"/>
                <a:ea typeface="ＭＳ Ｐゴシック" charset="-128"/>
              </a:defRPr>
            </a:lvl1pPr>
            <a:lvl2pPr marL="742950" indent="-285750">
              <a:spcBef>
                <a:spcPct val="20000"/>
              </a:spcBef>
              <a:buFont typeface="Arial" charset="0"/>
              <a:buChar char="–"/>
              <a:defRPr sz="12600">
                <a:solidFill>
                  <a:schemeClr val="tx1"/>
                </a:solidFill>
                <a:latin typeface="Calibri" charset="0"/>
                <a:ea typeface="ＭＳ Ｐゴシック" charset="-128"/>
              </a:defRPr>
            </a:lvl2pPr>
            <a:lvl3pPr marL="1143000" indent="-228600">
              <a:spcBef>
                <a:spcPct val="20000"/>
              </a:spcBef>
              <a:buFont typeface="Arial" charset="0"/>
              <a:buChar char="•"/>
              <a:defRPr sz="10700">
                <a:solidFill>
                  <a:schemeClr val="tx1"/>
                </a:solidFill>
                <a:latin typeface="Calibri" charset="0"/>
                <a:ea typeface="ＭＳ Ｐゴシック" charset="-128"/>
              </a:defRPr>
            </a:lvl3pPr>
            <a:lvl4pPr marL="1600200" indent="-228600">
              <a:spcBef>
                <a:spcPct val="20000"/>
              </a:spcBef>
              <a:buFont typeface="Arial" charset="0"/>
              <a:buChar char="–"/>
              <a:defRPr sz="9100">
                <a:solidFill>
                  <a:schemeClr val="tx1"/>
                </a:solidFill>
                <a:latin typeface="Calibri" charset="0"/>
                <a:ea typeface="ＭＳ Ｐゴシック" charset="-128"/>
              </a:defRPr>
            </a:lvl4pPr>
            <a:lvl5pPr marL="2057400" indent="-228600">
              <a:spcBef>
                <a:spcPct val="20000"/>
              </a:spcBef>
              <a:buFont typeface="Arial" charset="0"/>
              <a:buChar char="»"/>
              <a:defRPr sz="9100">
                <a:solidFill>
                  <a:schemeClr val="tx1"/>
                </a:solidFill>
                <a:latin typeface="Calibri" charset="0"/>
                <a:ea typeface="ＭＳ Ｐゴシック" charset="-128"/>
              </a:defRPr>
            </a:lvl5pPr>
            <a:lvl6pPr marL="25146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6pPr>
            <a:lvl7pPr marL="29718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7pPr>
            <a:lvl8pPr marL="34290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8pPr>
            <a:lvl9pPr marL="38862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9pPr>
          </a:lstStyle>
          <a:p>
            <a:pPr algn="ctr" eaLnBrk="1" hangingPunct="1">
              <a:buFontTx/>
              <a:buNone/>
            </a:pPr>
            <a:r>
              <a:rPr lang="en-GB" altLang="en-US" sz="4300" b="1" dirty="0" err="1">
                <a:latin typeface="Arial" charset="0"/>
                <a:ea typeface="MS PGothic" charset="-128"/>
              </a:rPr>
              <a:t>Andea</a:t>
            </a:r>
            <a:r>
              <a:rPr lang="en-GB" altLang="en-US" sz="4300" b="1" dirty="0">
                <a:latin typeface="Arial" charset="0"/>
                <a:ea typeface="MS PGothic" charset="-128"/>
              </a:rPr>
              <a:t> S. Camperio Ciani</a:t>
            </a:r>
            <a:r>
              <a:rPr lang="en-GB" altLang="en-US" sz="4300" b="1" baseline="30000" dirty="0">
                <a:latin typeface="Arial" charset="0"/>
                <a:ea typeface="MS PGothic" charset="-128"/>
              </a:rPr>
              <a:t>1 </a:t>
            </a:r>
            <a:r>
              <a:rPr lang="en-GB" altLang="en-US" sz="4300" b="1" dirty="0">
                <a:latin typeface="Arial" charset="0"/>
                <a:ea typeface="MS PGothic" charset="-128"/>
              </a:rPr>
              <a:t>&amp; Daiana Colledani</a:t>
            </a:r>
            <a:r>
              <a:rPr lang="en-GB" altLang="en-US" sz="4300" b="1" baseline="30000" dirty="0">
                <a:latin typeface="Arial" charset="0"/>
                <a:ea typeface="MS PGothic" charset="-128"/>
              </a:rPr>
              <a:t>2</a:t>
            </a:r>
          </a:p>
          <a:p>
            <a:pPr algn="ctr" eaLnBrk="1" hangingPunct="1">
              <a:buFontTx/>
              <a:buNone/>
            </a:pPr>
            <a:r>
              <a:rPr lang="en-GB" altLang="en-US" sz="3900" dirty="0">
                <a:latin typeface="Arial" charset="0"/>
                <a:ea typeface="MS PGothic" charset="-128"/>
              </a:rPr>
              <a:t>1: Dept. FISPPA, University of </a:t>
            </a:r>
            <a:r>
              <a:rPr lang="en-GB" altLang="en-US" sz="3900" err="1">
                <a:latin typeface="Arial" charset="0"/>
                <a:ea typeface="MS PGothic" charset="-128"/>
              </a:rPr>
              <a:t>Padova</a:t>
            </a:r>
            <a:r>
              <a:rPr lang="en-GB" altLang="en-US" sz="3900">
                <a:latin typeface="Arial" charset="0"/>
                <a:ea typeface="MS PGothic" charset="-128"/>
              </a:rPr>
              <a:t>, Italy</a:t>
            </a:r>
            <a:r>
              <a:rPr lang="en-GB" altLang="en-US" sz="3900" dirty="0">
                <a:latin typeface="Arial" charset="0"/>
                <a:ea typeface="MS PGothic" charset="-128"/>
              </a:rPr>
              <a:t>; 2: Dept Psychology, La Sapienza, Roma, </a:t>
            </a:r>
          </a:p>
        </p:txBody>
      </p:sp>
      <p:sp>
        <p:nvSpPr>
          <p:cNvPr id="8" name="Text Box 31"/>
          <p:cNvSpPr txBox="1">
            <a:spLocks noChangeArrowheads="1"/>
          </p:cNvSpPr>
          <p:nvPr/>
        </p:nvSpPr>
        <p:spPr bwMode="auto">
          <a:xfrm>
            <a:off x="13754099" y="11593846"/>
            <a:ext cx="13841812" cy="9989803"/>
          </a:xfrm>
          <a:prstGeom prst="rect">
            <a:avLst/>
          </a:prstGeom>
          <a:solidFill>
            <a:schemeClr val="bg1"/>
          </a:solidFill>
          <a:ln w="76200">
            <a:solidFill>
              <a:srgbClr val="FEC30F"/>
            </a:solidFill>
            <a:miter lim="800000"/>
            <a:headEnd/>
            <a:tailEnd/>
          </a:ln>
        </p:spPr>
        <p:txBody>
          <a:bodyPr lIns="274098" tIns="274098" rIns="274098" bIns="274098" numCol="2" spcCol="360000"/>
          <a:lstStyle>
            <a:lvl1pPr>
              <a:defRPr sz="2300">
                <a:solidFill>
                  <a:schemeClr val="tx1"/>
                </a:solidFill>
                <a:latin typeface="Times New Roman" charset="0"/>
                <a:ea typeface="MS PGothic" charset="0"/>
                <a:cs typeface="MS PGothic" charset="0"/>
              </a:defRPr>
            </a:lvl1pPr>
            <a:lvl2pPr marL="742950" indent="-285750">
              <a:defRPr sz="2300">
                <a:solidFill>
                  <a:schemeClr val="tx1"/>
                </a:solidFill>
                <a:latin typeface="Times New Roman" charset="0"/>
                <a:ea typeface="MS PGothic" charset="0"/>
                <a:cs typeface="MS PGothic" charset="0"/>
              </a:defRPr>
            </a:lvl2pPr>
            <a:lvl3pPr marL="1143000" indent="-228600">
              <a:defRPr sz="2300">
                <a:solidFill>
                  <a:schemeClr val="tx1"/>
                </a:solidFill>
                <a:latin typeface="Times New Roman" charset="0"/>
                <a:ea typeface="MS PGothic" charset="0"/>
                <a:cs typeface="MS PGothic" charset="0"/>
              </a:defRPr>
            </a:lvl3pPr>
            <a:lvl4pPr marL="1600200" indent="-228600">
              <a:defRPr sz="2300">
                <a:solidFill>
                  <a:schemeClr val="tx1"/>
                </a:solidFill>
                <a:latin typeface="Times New Roman" charset="0"/>
                <a:ea typeface="MS PGothic" charset="0"/>
                <a:cs typeface="MS PGothic" charset="0"/>
              </a:defRPr>
            </a:lvl4pPr>
            <a:lvl5pPr marL="2057400" indent="-228600">
              <a:defRPr sz="23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3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3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3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300">
                <a:solidFill>
                  <a:schemeClr val="tx1"/>
                </a:solidFill>
                <a:latin typeface="Times New Roman" charset="0"/>
                <a:ea typeface="MS PGothic" charset="0"/>
                <a:cs typeface="MS PGothic" charset="0"/>
              </a:defRPr>
            </a:lvl9pPr>
          </a:lstStyle>
          <a:p>
            <a:pPr algn="just" defTabSz="2068893" eaLnBrk="1" hangingPunct="1">
              <a:spcBef>
                <a:spcPct val="20000"/>
              </a:spcBef>
              <a:defRPr/>
            </a:pPr>
            <a:r>
              <a:rPr lang="en-GB" sz="2800" b="1" dirty="0">
                <a:solidFill>
                  <a:srgbClr val="0C765E"/>
                </a:solidFill>
                <a:latin typeface="Arial" charset="0"/>
              </a:rPr>
              <a:t>Results study two</a:t>
            </a:r>
            <a:r>
              <a:rPr lang="en-GB" sz="2800" b="1" dirty="0">
                <a:solidFill>
                  <a:srgbClr val="AF0041"/>
                </a:solidFill>
                <a:latin typeface="Arial" charset="0"/>
              </a:rPr>
              <a:t>	</a:t>
            </a:r>
            <a:r>
              <a:rPr lang="en-US" sz="1800" dirty="0">
                <a:effectLst/>
                <a:latin typeface="Times New Roman" panose="02020603050405020304" pitchFamily="18" charset="0"/>
                <a:ea typeface="Times New Roman" panose="02020603050405020304" pitchFamily="18" charset="0"/>
              </a:rPr>
              <a:t>.</a:t>
            </a:r>
            <a:br>
              <a:rPr lang="en-US" sz="1800" dirty="0">
                <a:effectLst/>
                <a:latin typeface="Times New Roman" panose="02020603050405020304" pitchFamily="18" charset="0"/>
                <a:ea typeface="Times New Roman" panose="02020603050405020304" pitchFamily="18" charset="0"/>
              </a:rPr>
            </a:br>
            <a:endParaRPr lang="en-GB" sz="2800" b="1" dirty="0">
              <a:solidFill>
                <a:srgbClr val="AF0041"/>
              </a:solidFill>
              <a:latin typeface="Arial" charset="0"/>
            </a:endParaRPr>
          </a:p>
        </p:txBody>
      </p:sp>
      <p:sp>
        <p:nvSpPr>
          <p:cNvPr id="1028" name="Text Box 32"/>
          <p:cNvSpPr txBox="1">
            <a:spLocks noChangeArrowheads="1"/>
          </p:cNvSpPr>
          <p:nvPr/>
        </p:nvSpPr>
        <p:spPr bwMode="auto">
          <a:xfrm>
            <a:off x="28248388" y="4822771"/>
            <a:ext cx="9567909" cy="10820605"/>
          </a:xfrm>
          <a:prstGeom prst="rect">
            <a:avLst/>
          </a:prstGeom>
          <a:solidFill>
            <a:schemeClr val="bg1"/>
          </a:solidFill>
          <a:ln w="76200">
            <a:solidFill>
              <a:srgbClr val="FEC30F"/>
            </a:solidFill>
            <a:miter lim="800000"/>
            <a:headEnd/>
            <a:tailEnd/>
          </a:ln>
        </p:spPr>
        <p:txBody>
          <a:bodyPr lIns="274098" tIns="274098" rIns="274098" bIns="274098" numCol="2" spcCol="3600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defTabSz="206851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206851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206851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2068513"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spcBef>
                <a:spcPct val="50000"/>
              </a:spcBef>
              <a:defRPr/>
            </a:pPr>
            <a:r>
              <a:rPr lang="en-GB" b="1" dirty="0">
                <a:solidFill>
                  <a:srgbClr val="0C765E"/>
                </a:solidFill>
                <a:latin typeface="Arial" charset="0"/>
              </a:rPr>
              <a:t>D</a:t>
            </a:r>
            <a:r>
              <a:rPr lang="en-GB" sz="2400" b="1" dirty="0">
                <a:solidFill>
                  <a:srgbClr val="0C765E"/>
                </a:solidFill>
                <a:latin typeface="Arial" charset="0"/>
              </a:rPr>
              <a:t>iscussion</a:t>
            </a:r>
            <a:endParaRPr lang="en-AU" sz="2100" dirty="0">
              <a:latin typeface="Arial" charset="0"/>
              <a:ea typeface="MS PGothic" charset="0"/>
              <a:cs typeface="MS PGothic" charset="0"/>
            </a:endParaRPr>
          </a:p>
        </p:txBody>
      </p:sp>
      <p:sp>
        <p:nvSpPr>
          <p:cNvPr id="10" name="Text Box 36"/>
          <p:cNvSpPr txBox="1">
            <a:spLocks noChangeArrowheads="1"/>
          </p:cNvSpPr>
          <p:nvPr/>
        </p:nvSpPr>
        <p:spPr bwMode="auto">
          <a:xfrm>
            <a:off x="638840" y="9961141"/>
            <a:ext cx="12699072" cy="2089458"/>
          </a:xfrm>
          <a:prstGeom prst="rect">
            <a:avLst/>
          </a:prstGeom>
          <a:solidFill>
            <a:schemeClr val="bg1"/>
          </a:solidFill>
          <a:ln w="76200">
            <a:solidFill>
              <a:srgbClr val="FEC30F"/>
            </a:solidFill>
            <a:miter lim="800000"/>
            <a:headEnd/>
            <a:tailEnd/>
          </a:ln>
        </p:spPr>
        <p:txBody>
          <a:bodyPr lIns="274098" tIns="274098" rIns="274098" bIns="274098" numCol="1" spcCol="360000"/>
          <a:lstStyle>
            <a:lvl1pPr>
              <a:defRPr sz="2300">
                <a:solidFill>
                  <a:schemeClr val="tx1"/>
                </a:solidFill>
                <a:latin typeface="Times New Roman" charset="0"/>
                <a:ea typeface="MS PGothic" charset="0"/>
                <a:cs typeface="MS PGothic" charset="0"/>
              </a:defRPr>
            </a:lvl1pPr>
            <a:lvl2pPr marL="742950" indent="-285750">
              <a:defRPr sz="2300">
                <a:solidFill>
                  <a:schemeClr val="tx1"/>
                </a:solidFill>
                <a:latin typeface="Times New Roman" charset="0"/>
                <a:ea typeface="MS PGothic" charset="0"/>
                <a:cs typeface="MS PGothic" charset="0"/>
              </a:defRPr>
            </a:lvl2pPr>
            <a:lvl3pPr marL="1143000" indent="-228600">
              <a:defRPr sz="2300">
                <a:solidFill>
                  <a:schemeClr val="tx1"/>
                </a:solidFill>
                <a:latin typeface="Times New Roman" charset="0"/>
                <a:ea typeface="MS PGothic" charset="0"/>
                <a:cs typeface="MS PGothic" charset="0"/>
              </a:defRPr>
            </a:lvl3pPr>
            <a:lvl4pPr marL="1600200" indent="-228600">
              <a:defRPr sz="2300">
                <a:solidFill>
                  <a:schemeClr val="tx1"/>
                </a:solidFill>
                <a:latin typeface="Times New Roman" charset="0"/>
                <a:ea typeface="MS PGothic" charset="0"/>
                <a:cs typeface="MS PGothic" charset="0"/>
              </a:defRPr>
            </a:lvl4pPr>
            <a:lvl5pPr marL="2057400" indent="-228600">
              <a:defRPr sz="23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3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3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3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300">
                <a:solidFill>
                  <a:schemeClr val="tx1"/>
                </a:solidFill>
                <a:latin typeface="Times New Roman" charset="0"/>
                <a:ea typeface="MS PGothic" charset="0"/>
                <a:cs typeface="MS PGothic" charset="0"/>
              </a:defRPr>
            </a:lvl9pPr>
          </a:lstStyle>
          <a:p>
            <a:pPr algn="just" defTabSz="2068893" eaLnBrk="1" hangingPunct="1">
              <a:spcBef>
                <a:spcPct val="20000"/>
              </a:spcBef>
              <a:defRPr/>
            </a:pPr>
            <a:r>
              <a:rPr lang="en-GB" sz="2800" b="1" dirty="0">
                <a:solidFill>
                  <a:srgbClr val="0C765E"/>
                </a:solidFill>
                <a:latin typeface="Arial" charset="0"/>
              </a:rPr>
              <a:t>Aim </a:t>
            </a:r>
          </a:p>
          <a:p>
            <a:pPr algn="just" defTabSz="2068893" eaLnBrk="1" hangingPunct="1">
              <a:spcBef>
                <a:spcPct val="20000"/>
              </a:spcBef>
              <a:defRPr/>
            </a:pPr>
            <a:r>
              <a:rPr lang="en-US"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This paper aims to measure both implicit gynephilia, and explicit sexual orientation, in a sample of females recruited online worldwide. It is hypothesized that the rate of gynephilia detected by implicit measures will be higher than the prevalence of non-heterosexuality detected by explicit measures. </a:t>
            </a:r>
          </a:p>
          <a:p>
            <a:pPr algn="just" defTabSz="2068893" eaLnBrk="1" hangingPunct="1">
              <a:spcBef>
                <a:spcPct val="20000"/>
              </a:spcBef>
              <a:defRPr/>
            </a:pPr>
            <a:r>
              <a:rPr lang="en-US"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In addition, it is expected to be more stable across continents than explicit non-heterosexuality.</a:t>
            </a:r>
            <a:endParaRPr lang="it-IT"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endParaRPr>
          </a:p>
          <a:p>
            <a:pPr algn="just" defTabSz="2068893" eaLnBrk="1" hangingPunct="1">
              <a:spcBef>
                <a:spcPct val="20000"/>
              </a:spcBef>
              <a:defRPr/>
            </a:pPr>
            <a:r>
              <a:rPr lang="en-US"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 </a:t>
            </a:r>
          </a:p>
          <a:p>
            <a:pPr algn="just" defTabSz="2068893" eaLnBrk="1" hangingPunct="1">
              <a:spcBef>
                <a:spcPct val="20000"/>
              </a:spcBef>
              <a:defRPr/>
            </a:pPr>
            <a:endParaRPr lang="en-GB" sz="2800" b="1" dirty="0">
              <a:solidFill>
                <a:srgbClr val="0C765E"/>
              </a:solidFill>
              <a:latin typeface="Arial" charset="0"/>
            </a:endParaRPr>
          </a:p>
        </p:txBody>
      </p:sp>
      <p:sp>
        <p:nvSpPr>
          <p:cNvPr id="11" name="Text Box 37"/>
          <p:cNvSpPr txBox="1">
            <a:spLocks noChangeArrowheads="1"/>
          </p:cNvSpPr>
          <p:nvPr/>
        </p:nvSpPr>
        <p:spPr bwMode="auto">
          <a:xfrm>
            <a:off x="535183" y="12442777"/>
            <a:ext cx="12761644" cy="9140873"/>
          </a:xfrm>
          <a:prstGeom prst="rect">
            <a:avLst/>
          </a:prstGeom>
          <a:solidFill>
            <a:schemeClr val="bg1"/>
          </a:solidFill>
          <a:ln w="76200">
            <a:solidFill>
              <a:srgbClr val="FEC30F"/>
            </a:solidFill>
            <a:miter lim="800000"/>
            <a:headEnd/>
            <a:tailEnd/>
          </a:ln>
        </p:spPr>
        <p:txBody>
          <a:bodyPr lIns="274098" tIns="274098" rIns="274098" bIns="274098" numCol="1" spcCol="360000"/>
          <a:lstStyle>
            <a:lvl1pPr marL="285750" indent="-285750">
              <a:defRPr sz="2300">
                <a:solidFill>
                  <a:schemeClr val="tx1"/>
                </a:solidFill>
                <a:latin typeface="Times New Roman" charset="0"/>
                <a:ea typeface="MS PGothic" charset="0"/>
                <a:cs typeface="MS PGothic" charset="0"/>
              </a:defRPr>
            </a:lvl1pPr>
            <a:lvl2pPr marL="742950" indent="-285750">
              <a:defRPr sz="2300">
                <a:solidFill>
                  <a:schemeClr val="tx1"/>
                </a:solidFill>
                <a:latin typeface="Times New Roman" charset="0"/>
                <a:ea typeface="MS PGothic" charset="0"/>
                <a:cs typeface="MS PGothic" charset="0"/>
              </a:defRPr>
            </a:lvl2pPr>
            <a:lvl3pPr marL="1143000" indent="-228600">
              <a:defRPr sz="2300">
                <a:solidFill>
                  <a:schemeClr val="tx1"/>
                </a:solidFill>
                <a:latin typeface="Times New Roman" charset="0"/>
                <a:ea typeface="MS PGothic" charset="0"/>
                <a:cs typeface="MS PGothic" charset="0"/>
              </a:defRPr>
            </a:lvl3pPr>
            <a:lvl4pPr marL="1600200" indent="-228600">
              <a:defRPr sz="2300">
                <a:solidFill>
                  <a:schemeClr val="tx1"/>
                </a:solidFill>
                <a:latin typeface="Times New Roman" charset="0"/>
                <a:ea typeface="MS PGothic" charset="0"/>
                <a:cs typeface="MS PGothic" charset="0"/>
              </a:defRPr>
            </a:lvl4pPr>
            <a:lvl5pPr marL="2057400" indent="-228600">
              <a:defRPr sz="23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3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3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3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300">
                <a:solidFill>
                  <a:schemeClr val="tx1"/>
                </a:solidFill>
                <a:latin typeface="Times New Roman" charset="0"/>
                <a:ea typeface="MS PGothic" charset="0"/>
                <a:cs typeface="MS PGothic" charset="0"/>
              </a:defRPr>
            </a:lvl9pPr>
          </a:lstStyle>
          <a:p>
            <a:pPr algn="just" defTabSz="2068893" eaLnBrk="1" hangingPunct="1">
              <a:spcBef>
                <a:spcPct val="20000"/>
              </a:spcBef>
              <a:defRPr/>
            </a:pPr>
            <a:r>
              <a:rPr lang="en-GB" sz="2800" b="1" dirty="0">
                <a:solidFill>
                  <a:srgbClr val="0C765E"/>
                </a:solidFill>
                <a:latin typeface="Arial" charset="0"/>
              </a:rPr>
              <a:t>Method study one</a:t>
            </a:r>
          </a:p>
          <a:p>
            <a:pPr marL="6350" indent="-6350">
              <a:spcAft>
                <a:spcPts val="785"/>
              </a:spcAft>
            </a:pPr>
            <a:endParaRPr lang="en-US" sz="1800" dirty="0">
              <a:solidFill>
                <a:srgbClr val="000000"/>
              </a:solidFill>
              <a:latin typeface="Times New Roman" panose="02020603050405020304" pitchFamily="18" charset="0"/>
              <a:ea typeface="Times New Roman" panose="02020603050405020304" pitchFamily="18" charset="0"/>
            </a:endParaRPr>
          </a:p>
          <a:p>
            <a:pPr algn="just" defTabSz="2068893" eaLnBrk="1" hangingPunct="1">
              <a:spcBef>
                <a:spcPct val="50000"/>
              </a:spcBef>
              <a:buSzPct val="60000"/>
              <a:defRPr/>
            </a:pPr>
            <a:endParaRPr lang="en-GB" sz="2800" b="1" dirty="0">
              <a:solidFill>
                <a:srgbClr val="0C765E"/>
              </a:solidFill>
              <a:latin typeface="Arial" charset="0"/>
            </a:endParaRPr>
          </a:p>
          <a:p>
            <a:pPr algn="just" defTabSz="2068893" eaLnBrk="1" hangingPunct="1">
              <a:spcBef>
                <a:spcPct val="50000"/>
              </a:spcBef>
              <a:buSzPct val="60000"/>
              <a:defRPr/>
            </a:pPr>
            <a:endParaRPr lang="en-GB" sz="2800" b="1" dirty="0">
              <a:solidFill>
                <a:srgbClr val="0C765E"/>
              </a:solidFill>
              <a:latin typeface="Arial" charset="0"/>
            </a:endParaRPr>
          </a:p>
          <a:p>
            <a:pPr algn="just" defTabSz="2068893" eaLnBrk="1" hangingPunct="1">
              <a:spcBef>
                <a:spcPct val="50000"/>
              </a:spcBef>
              <a:buSzPct val="60000"/>
              <a:defRPr/>
            </a:pPr>
            <a:endParaRPr lang="en-GB" sz="2800" b="1" dirty="0">
              <a:solidFill>
                <a:srgbClr val="0C765E"/>
              </a:solidFill>
              <a:latin typeface="Arial" charset="0"/>
            </a:endParaRPr>
          </a:p>
          <a:p>
            <a:pPr algn="just" defTabSz="2068893" eaLnBrk="1" hangingPunct="1">
              <a:spcBef>
                <a:spcPct val="50000"/>
              </a:spcBef>
              <a:buSzPct val="60000"/>
              <a:defRPr/>
            </a:pPr>
            <a:endParaRPr lang="en-GB" sz="2800" b="1" dirty="0">
              <a:solidFill>
                <a:srgbClr val="0C765E"/>
              </a:solidFill>
              <a:latin typeface="Arial" charset="0"/>
            </a:endParaRPr>
          </a:p>
          <a:p>
            <a:pPr algn="just" defTabSz="2068893" eaLnBrk="1" hangingPunct="1">
              <a:spcBef>
                <a:spcPct val="50000"/>
              </a:spcBef>
              <a:buSzPct val="60000"/>
              <a:defRPr/>
            </a:pPr>
            <a:endParaRPr lang="en-GB" sz="2800" b="1" dirty="0">
              <a:solidFill>
                <a:srgbClr val="0C765E"/>
              </a:solidFill>
              <a:latin typeface="Arial" charset="0"/>
            </a:endParaRPr>
          </a:p>
          <a:p>
            <a:pPr algn="just" defTabSz="2068893" eaLnBrk="1" hangingPunct="1">
              <a:spcBef>
                <a:spcPct val="50000"/>
              </a:spcBef>
              <a:buSzPct val="60000"/>
              <a:defRPr/>
            </a:pPr>
            <a:r>
              <a:rPr lang="en-GB" sz="2800" b="1" dirty="0">
                <a:solidFill>
                  <a:srgbClr val="0C765E"/>
                </a:solidFill>
                <a:latin typeface="Arial" charset="0"/>
              </a:rPr>
              <a:t>Method study two</a:t>
            </a:r>
          </a:p>
        </p:txBody>
      </p:sp>
      <p:sp>
        <p:nvSpPr>
          <p:cNvPr id="14347" name="Text Box 49"/>
          <p:cNvSpPr txBox="1">
            <a:spLocks noChangeArrowheads="1"/>
          </p:cNvSpPr>
          <p:nvPr/>
        </p:nvSpPr>
        <p:spPr bwMode="auto">
          <a:xfrm>
            <a:off x="13754099" y="4822772"/>
            <a:ext cx="13841811" cy="6401469"/>
          </a:xfrm>
          <a:prstGeom prst="rect">
            <a:avLst/>
          </a:prstGeom>
          <a:solidFill>
            <a:schemeClr val="bg1"/>
          </a:solidFill>
          <a:ln w="76200">
            <a:solidFill>
              <a:srgbClr val="FEC30F"/>
            </a:solidFill>
            <a:miter lim="800000"/>
            <a:headEnd/>
            <a:tailEnd/>
          </a:ln>
        </p:spPr>
        <p:txBody>
          <a:bodyPr lIns="274098" tIns="274098" rIns="274098" bIns="274098"/>
          <a:lstStyle>
            <a:lvl1pPr>
              <a:spcBef>
                <a:spcPct val="20000"/>
              </a:spcBef>
              <a:buFont typeface="Arial" charset="0"/>
              <a:buChar char="•"/>
              <a:defRPr sz="14700">
                <a:solidFill>
                  <a:schemeClr val="tx1"/>
                </a:solidFill>
                <a:latin typeface="Calibri" charset="0"/>
                <a:ea typeface="ＭＳ Ｐゴシック" charset="-128"/>
              </a:defRPr>
            </a:lvl1pPr>
            <a:lvl2pPr marL="742950" indent="-285750">
              <a:spcBef>
                <a:spcPct val="20000"/>
              </a:spcBef>
              <a:buFont typeface="Arial" charset="0"/>
              <a:buChar char="–"/>
              <a:defRPr sz="12600">
                <a:solidFill>
                  <a:schemeClr val="tx1"/>
                </a:solidFill>
                <a:latin typeface="Calibri" charset="0"/>
                <a:ea typeface="ＭＳ Ｐゴシック" charset="-128"/>
              </a:defRPr>
            </a:lvl2pPr>
            <a:lvl3pPr marL="1143000" indent="-228600">
              <a:spcBef>
                <a:spcPct val="20000"/>
              </a:spcBef>
              <a:buFont typeface="Arial" charset="0"/>
              <a:buChar char="•"/>
              <a:defRPr sz="10700">
                <a:solidFill>
                  <a:schemeClr val="tx1"/>
                </a:solidFill>
                <a:latin typeface="Calibri" charset="0"/>
                <a:ea typeface="ＭＳ Ｐゴシック" charset="-128"/>
              </a:defRPr>
            </a:lvl3pPr>
            <a:lvl4pPr marL="1600200" indent="-228600">
              <a:spcBef>
                <a:spcPct val="20000"/>
              </a:spcBef>
              <a:buFont typeface="Arial" charset="0"/>
              <a:buChar char="–"/>
              <a:defRPr sz="9100">
                <a:solidFill>
                  <a:schemeClr val="tx1"/>
                </a:solidFill>
                <a:latin typeface="Calibri" charset="0"/>
                <a:ea typeface="ＭＳ Ｐゴシック" charset="-128"/>
              </a:defRPr>
            </a:lvl4pPr>
            <a:lvl5pPr marL="2057400" indent="-228600">
              <a:spcBef>
                <a:spcPct val="20000"/>
              </a:spcBef>
              <a:buFont typeface="Arial" charset="0"/>
              <a:buChar char="»"/>
              <a:defRPr sz="9100">
                <a:solidFill>
                  <a:schemeClr val="tx1"/>
                </a:solidFill>
                <a:latin typeface="Calibri" charset="0"/>
                <a:ea typeface="ＭＳ Ｐゴシック" charset="-128"/>
              </a:defRPr>
            </a:lvl5pPr>
            <a:lvl6pPr marL="25146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6pPr>
            <a:lvl7pPr marL="29718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7pPr>
            <a:lvl8pPr marL="34290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8pPr>
            <a:lvl9pPr marL="38862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9pPr>
          </a:lstStyle>
          <a:p>
            <a:pPr eaLnBrk="1" hangingPunct="1">
              <a:buFontTx/>
              <a:buNone/>
            </a:pPr>
            <a:r>
              <a:rPr lang="en-GB" sz="2400" b="1" dirty="0">
                <a:solidFill>
                  <a:srgbClr val="0C765E"/>
                </a:solidFill>
                <a:latin typeface="Arial" charset="0"/>
              </a:rPr>
              <a:t>Results of the study one </a:t>
            </a:r>
            <a:endParaRPr lang="en-GB" altLang="en-US" sz="2100" dirty="0">
              <a:latin typeface="Arial" charset="0"/>
              <a:ea typeface="MS PGothic" charset="-128"/>
            </a:endParaRPr>
          </a:p>
        </p:txBody>
      </p:sp>
      <p:sp>
        <p:nvSpPr>
          <p:cNvPr id="15" name="Text Box 30"/>
          <p:cNvSpPr txBox="1">
            <a:spLocks noChangeArrowheads="1"/>
          </p:cNvSpPr>
          <p:nvPr/>
        </p:nvSpPr>
        <p:spPr bwMode="auto">
          <a:xfrm>
            <a:off x="643464" y="4783612"/>
            <a:ext cx="12653363" cy="4783556"/>
          </a:xfrm>
          <a:prstGeom prst="rect">
            <a:avLst/>
          </a:prstGeom>
          <a:solidFill>
            <a:schemeClr val="bg1"/>
          </a:solidFill>
          <a:ln w="76200">
            <a:solidFill>
              <a:srgbClr val="FEC30F"/>
            </a:solidFill>
            <a:miter lim="800000"/>
            <a:headEnd/>
            <a:tailEnd/>
          </a:ln>
        </p:spPr>
        <p:txBody>
          <a:bodyPr lIns="274098" tIns="274098" rIns="274098" bIns="274098" numCol="1" spcCol="360000"/>
          <a:lstStyle>
            <a:lvl1pPr>
              <a:defRPr sz="2300">
                <a:solidFill>
                  <a:schemeClr val="tx1"/>
                </a:solidFill>
                <a:latin typeface="Times New Roman" charset="0"/>
                <a:ea typeface="MS PGothic" charset="0"/>
                <a:cs typeface="MS PGothic" charset="0"/>
              </a:defRPr>
            </a:lvl1pPr>
            <a:lvl2pPr marL="742950" indent="-285750">
              <a:defRPr sz="2300">
                <a:solidFill>
                  <a:schemeClr val="tx1"/>
                </a:solidFill>
                <a:latin typeface="Times New Roman" charset="0"/>
                <a:ea typeface="MS PGothic" charset="0"/>
                <a:cs typeface="MS PGothic" charset="0"/>
              </a:defRPr>
            </a:lvl2pPr>
            <a:lvl3pPr marL="1143000" indent="-228600">
              <a:defRPr sz="2300">
                <a:solidFill>
                  <a:schemeClr val="tx1"/>
                </a:solidFill>
                <a:latin typeface="Times New Roman" charset="0"/>
                <a:ea typeface="MS PGothic" charset="0"/>
                <a:cs typeface="MS PGothic" charset="0"/>
              </a:defRPr>
            </a:lvl3pPr>
            <a:lvl4pPr marL="1600200" indent="-228600">
              <a:defRPr sz="2300">
                <a:solidFill>
                  <a:schemeClr val="tx1"/>
                </a:solidFill>
                <a:latin typeface="Times New Roman" charset="0"/>
                <a:ea typeface="MS PGothic" charset="0"/>
                <a:cs typeface="MS PGothic" charset="0"/>
              </a:defRPr>
            </a:lvl4pPr>
            <a:lvl5pPr marL="2057400" indent="-228600">
              <a:defRPr sz="23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3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3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3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300">
                <a:solidFill>
                  <a:schemeClr val="tx1"/>
                </a:solidFill>
                <a:latin typeface="Times New Roman" charset="0"/>
                <a:ea typeface="MS PGothic" charset="0"/>
                <a:cs typeface="MS PGothic" charset="0"/>
              </a:defRPr>
            </a:lvl9pPr>
          </a:lstStyle>
          <a:p>
            <a:pPr algn="just" defTabSz="2068893" eaLnBrk="1" hangingPunct="1">
              <a:spcBef>
                <a:spcPct val="20000"/>
              </a:spcBef>
              <a:defRPr/>
            </a:pPr>
            <a:r>
              <a:rPr lang="en-GB" sz="2800" b="1" dirty="0">
                <a:solidFill>
                  <a:srgbClr val="0C765E"/>
                </a:solidFill>
                <a:latin typeface="Arial" charset="0"/>
              </a:rPr>
              <a:t>Introduction</a:t>
            </a:r>
          </a:p>
          <a:p>
            <a:pPr marL="6350" indent="-6350">
              <a:spcAft>
                <a:spcPts val="785"/>
              </a:spcAft>
            </a:pPr>
            <a:r>
              <a:rPr lang="en-US"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There is still a lack of reliable data regarding the prevalence of non-heterosexuality in the female population.  Studying the actual prevalence of non-heterosexuality in both females and males is challenging due to the private nature of the topic and the presence of social constraints that may limit women's willingness to explicitly declare their sexual attraction. A direct investigation of individuals' sexual orientation may be influenced by social desirability and homophobia. In addition, heterosexuality and homosexuality represent the ends of a continuum that also includes different levels of bisexuality, and women and men may not fully recognize where they fall on this continuum. </a:t>
            </a:r>
          </a:p>
          <a:p>
            <a:pPr marL="6350" indent="-6350">
              <a:spcAft>
                <a:spcPts val="785"/>
              </a:spcAft>
            </a:pPr>
            <a:r>
              <a:rPr lang="en-US"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As suggested by recent scientific works, a more precise representation of the prevalence of non-heterosexuality in the general population might be obtained by focusing on the sexual attraction for the same sex, which is probably a measurable indicator underlying the different degrees of non-heterosexuality. In this perspective, female gynephilia (i.e., sexual preference for women) appears to be a necessary, yet not sufficient prerequisite for non-heterosexuality. According to previous findings, examining these preferences may provide more reliable information on the phenotypic component of sexual orientation than directly examining explicitly dec5lared non-heterosexuality</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defTabSz="2068893" eaLnBrk="1" hangingPunct="1">
              <a:spcBef>
                <a:spcPct val="20000"/>
              </a:spcBef>
              <a:defRPr/>
            </a:pPr>
            <a:endParaRPr lang="en-GB" sz="2800" b="1" dirty="0">
              <a:solidFill>
                <a:srgbClr val="0C765E"/>
              </a:solidFill>
              <a:latin typeface="Arial" charset="0"/>
            </a:endParaRPr>
          </a:p>
        </p:txBody>
      </p:sp>
      <p:sp>
        <p:nvSpPr>
          <p:cNvPr id="14350" name="Text Box 71"/>
          <p:cNvSpPr txBox="1">
            <a:spLocks noChangeArrowheads="1"/>
          </p:cNvSpPr>
          <p:nvPr/>
        </p:nvSpPr>
        <p:spPr bwMode="auto">
          <a:xfrm>
            <a:off x="1261317" y="20649957"/>
            <a:ext cx="7631051" cy="1034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59992" tIns="359992" rIns="359992" bIns="359992">
            <a:spAutoFit/>
          </a:bodyPr>
          <a:lstStyle>
            <a:lvl1pPr>
              <a:spcBef>
                <a:spcPct val="20000"/>
              </a:spcBef>
              <a:buFont typeface="Arial" charset="0"/>
              <a:buChar char="•"/>
              <a:defRPr sz="14700">
                <a:solidFill>
                  <a:schemeClr val="tx1"/>
                </a:solidFill>
                <a:latin typeface="Calibri" charset="0"/>
                <a:ea typeface="ＭＳ Ｐゴシック" charset="-128"/>
              </a:defRPr>
            </a:lvl1pPr>
            <a:lvl2pPr marL="742950" indent="-285750">
              <a:spcBef>
                <a:spcPct val="20000"/>
              </a:spcBef>
              <a:buFont typeface="Arial" charset="0"/>
              <a:buChar char="–"/>
              <a:defRPr sz="12600">
                <a:solidFill>
                  <a:schemeClr val="tx1"/>
                </a:solidFill>
                <a:latin typeface="Calibri" charset="0"/>
                <a:ea typeface="ＭＳ Ｐゴシック" charset="-128"/>
              </a:defRPr>
            </a:lvl2pPr>
            <a:lvl3pPr marL="1143000" indent="-228600">
              <a:spcBef>
                <a:spcPct val="20000"/>
              </a:spcBef>
              <a:buFont typeface="Arial" charset="0"/>
              <a:buChar char="•"/>
              <a:defRPr sz="10700">
                <a:solidFill>
                  <a:schemeClr val="tx1"/>
                </a:solidFill>
                <a:latin typeface="Calibri" charset="0"/>
                <a:ea typeface="ＭＳ Ｐゴシック" charset="-128"/>
              </a:defRPr>
            </a:lvl3pPr>
            <a:lvl4pPr marL="1600200" indent="-228600">
              <a:spcBef>
                <a:spcPct val="20000"/>
              </a:spcBef>
              <a:buFont typeface="Arial" charset="0"/>
              <a:buChar char="–"/>
              <a:defRPr sz="9100">
                <a:solidFill>
                  <a:schemeClr val="tx1"/>
                </a:solidFill>
                <a:latin typeface="Calibri" charset="0"/>
                <a:ea typeface="ＭＳ Ｐゴシック" charset="-128"/>
              </a:defRPr>
            </a:lvl4pPr>
            <a:lvl5pPr marL="2057400" indent="-228600">
              <a:spcBef>
                <a:spcPct val="20000"/>
              </a:spcBef>
              <a:buFont typeface="Arial" charset="0"/>
              <a:buChar char="»"/>
              <a:defRPr sz="9100">
                <a:solidFill>
                  <a:schemeClr val="tx1"/>
                </a:solidFill>
                <a:latin typeface="Calibri" charset="0"/>
                <a:ea typeface="ＭＳ Ｐゴシック" charset="-128"/>
              </a:defRPr>
            </a:lvl5pPr>
            <a:lvl6pPr marL="25146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6pPr>
            <a:lvl7pPr marL="29718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7pPr>
            <a:lvl8pPr marL="34290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8pPr>
            <a:lvl9pPr marL="38862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9pPr>
          </a:lstStyle>
          <a:p>
            <a:pPr eaLnBrk="1" hangingPunct="1">
              <a:spcBef>
                <a:spcPct val="50000"/>
              </a:spcBef>
              <a:buFontTx/>
              <a:buNone/>
            </a:pPr>
            <a:r>
              <a:rPr lang="en-AU" altLang="en-US" sz="2000" i="1" dirty="0">
                <a:latin typeface="Times New Roman" charset="0"/>
                <a:ea typeface="MS PGothic" charset="-128"/>
              </a:rPr>
              <a:t>Table 1  Demographic composition of worldwide the female sample</a:t>
            </a:r>
          </a:p>
        </p:txBody>
      </p:sp>
      <p:sp>
        <p:nvSpPr>
          <p:cNvPr id="14352" name="Text Box 73"/>
          <p:cNvSpPr txBox="1">
            <a:spLocks noChangeArrowheads="1"/>
          </p:cNvSpPr>
          <p:nvPr/>
        </p:nvSpPr>
        <p:spPr bwMode="auto">
          <a:xfrm>
            <a:off x="13982501" y="5683594"/>
            <a:ext cx="5155613" cy="4980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79996" tIns="179996" rIns="179996" bIns="179996">
            <a:spAutoFit/>
          </a:bodyPr>
          <a:lstStyle>
            <a:lvl1pPr>
              <a:spcBef>
                <a:spcPct val="20000"/>
              </a:spcBef>
              <a:buFont typeface="Arial" charset="0"/>
              <a:buChar char="•"/>
              <a:defRPr sz="14700">
                <a:solidFill>
                  <a:schemeClr val="tx1"/>
                </a:solidFill>
                <a:latin typeface="Calibri" charset="0"/>
                <a:ea typeface="ＭＳ Ｐゴシック" charset="-128"/>
              </a:defRPr>
            </a:lvl1pPr>
            <a:lvl2pPr marL="742950" indent="-285750">
              <a:spcBef>
                <a:spcPct val="20000"/>
              </a:spcBef>
              <a:buFont typeface="Arial" charset="0"/>
              <a:buChar char="–"/>
              <a:defRPr sz="12600">
                <a:solidFill>
                  <a:schemeClr val="tx1"/>
                </a:solidFill>
                <a:latin typeface="Calibri" charset="0"/>
                <a:ea typeface="ＭＳ Ｐゴシック" charset="-128"/>
              </a:defRPr>
            </a:lvl2pPr>
            <a:lvl3pPr marL="1143000" indent="-228600">
              <a:spcBef>
                <a:spcPct val="20000"/>
              </a:spcBef>
              <a:buFont typeface="Arial" charset="0"/>
              <a:buChar char="•"/>
              <a:defRPr sz="10700">
                <a:solidFill>
                  <a:schemeClr val="tx1"/>
                </a:solidFill>
                <a:latin typeface="Calibri" charset="0"/>
                <a:ea typeface="ＭＳ Ｐゴシック" charset="-128"/>
              </a:defRPr>
            </a:lvl3pPr>
            <a:lvl4pPr marL="1600200" indent="-228600">
              <a:spcBef>
                <a:spcPct val="20000"/>
              </a:spcBef>
              <a:buFont typeface="Arial" charset="0"/>
              <a:buChar char="–"/>
              <a:defRPr sz="9100">
                <a:solidFill>
                  <a:schemeClr val="tx1"/>
                </a:solidFill>
                <a:latin typeface="Calibri" charset="0"/>
                <a:ea typeface="ＭＳ Ｐゴシック" charset="-128"/>
              </a:defRPr>
            </a:lvl4pPr>
            <a:lvl5pPr marL="2057400" indent="-228600">
              <a:spcBef>
                <a:spcPct val="20000"/>
              </a:spcBef>
              <a:buFont typeface="Arial" charset="0"/>
              <a:buChar char="»"/>
              <a:defRPr sz="9100">
                <a:solidFill>
                  <a:schemeClr val="tx1"/>
                </a:solidFill>
                <a:latin typeface="Calibri" charset="0"/>
                <a:ea typeface="ＭＳ Ｐゴシック" charset="-128"/>
              </a:defRPr>
            </a:lvl5pPr>
            <a:lvl6pPr marL="25146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6pPr>
            <a:lvl7pPr marL="29718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7pPr>
            <a:lvl8pPr marL="34290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8pPr>
            <a:lvl9pPr marL="38862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9pPr>
          </a:lstStyle>
          <a:p>
            <a:pPr marR="188595">
              <a:spcAft>
                <a:spcPts val="415"/>
              </a:spcAft>
              <a:buNone/>
            </a:pPr>
            <a:r>
              <a:rPr lang="en-US" sz="2000" kern="100" dirty="0">
                <a:solidFill>
                  <a:srgbClr val="111111"/>
                </a:solidFill>
                <a:latin typeface="Times New Roman" panose="02020603050405020304" pitchFamily="18" charset="0"/>
                <a:ea typeface="Courier New" panose="02070309020205020404" pitchFamily="49" charset="0"/>
                <a:cs typeface="Times New Roman" panose="02020603050405020304" pitchFamily="18" charset="0"/>
              </a:rPr>
              <a:t>T</a:t>
            </a:r>
            <a:r>
              <a:rPr lang="en-US"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he results obtained on the explicit measure of sexual orientation (Kinsey Scale), shows that  the majority (80.4%, N = 395) of participants declared themselves to be heterosexuals (score from 0 to 1), 14.9% (N = 73) were bisexuals (score between 2 and 4), and 4.7% (N = 23) were homosexuals (score 5 or higher). Conversely, the results at the SP-IAT depicted a different situation, with most D-scores indicating a gynephilic preference (67.8%, N = 333), a discrete percentage (26.3%, N = 129) indicating a non-prevalent preference, and only a small percentage indicating an androphilic preference (5.9%, N = 29).</a:t>
            </a:r>
            <a:endParaRPr lang="it-IT"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endParaRPr>
          </a:p>
        </p:txBody>
      </p:sp>
      <p:sp>
        <p:nvSpPr>
          <p:cNvPr id="14353" name="Text Box 82"/>
          <p:cNvSpPr txBox="1">
            <a:spLocks noChangeArrowheads="1"/>
          </p:cNvSpPr>
          <p:nvPr/>
        </p:nvSpPr>
        <p:spPr bwMode="auto">
          <a:xfrm>
            <a:off x="14637588" y="12258767"/>
            <a:ext cx="5356719" cy="5903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79996" tIns="179996" rIns="179996" bIns="179996">
            <a:spAutoFit/>
          </a:bodyPr>
          <a:lstStyle>
            <a:lvl1pPr>
              <a:spcBef>
                <a:spcPct val="20000"/>
              </a:spcBef>
              <a:buFont typeface="Arial" charset="0"/>
              <a:buChar char="•"/>
              <a:defRPr sz="14700">
                <a:solidFill>
                  <a:schemeClr val="tx1"/>
                </a:solidFill>
                <a:latin typeface="Calibri" charset="0"/>
                <a:ea typeface="ＭＳ Ｐゴシック" charset="-128"/>
              </a:defRPr>
            </a:lvl1pPr>
            <a:lvl2pPr marL="742950" indent="-285750">
              <a:spcBef>
                <a:spcPct val="20000"/>
              </a:spcBef>
              <a:buFont typeface="Arial" charset="0"/>
              <a:buChar char="–"/>
              <a:defRPr sz="12600">
                <a:solidFill>
                  <a:schemeClr val="tx1"/>
                </a:solidFill>
                <a:latin typeface="Calibri" charset="0"/>
                <a:ea typeface="ＭＳ Ｐゴシック" charset="-128"/>
              </a:defRPr>
            </a:lvl2pPr>
            <a:lvl3pPr marL="1143000" indent="-228600">
              <a:spcBef>
                <a:spcPct val="20000"/>
              </a:spcBef>
              <a:buFont typeface="Arial" charset="0"/>
              <a:buChar char="•"/>
              <a:defRPr sz="10700">
                <a:solidFill>
                  <a:schemeClr val="tx1"/>
                </a:solidFill>
                <a:latin typeface="Calibri" charset="0"/>
                <a:ea typeface="ＭＳ Ｐゴシック" charset="-128"/>
              </a:defRPr>
            </a:lvl3pPr>
            <a:lvl4pPr marL="1600200" indent="-228600">
              <a:spcBef>
                <a:spcPct val="20000"/>
              </a:spcBef>
              <a:buFont typeface="Arial" charset="0"/>
              <a:buChar char="–"/>
              <a:defRPr sz="9100">
                <a:solidFill>
                  <a:schemeClr val="tx1"/>
                </a:solidFill>
                <a:latin typeface="Calibri" charset="0"/>
                <a:ea typeface="ＭＳ Ｐゴシック" charset="-128"/>
              </a:defRPr>
            </a:lvl4pPr>
            <a:lvl5pPr marL="2057400" indent="-228600">
              <a:spcBef>
                <a:spcPct val="20000"/>
              </a:spcBef>
              <a:buFont typeface="Arial" charset="0"/>
              <a:buChar char="»"/>
              <a:defRPr sz="9100">
                <a:solidFill>
                  <a:schemeClr val="tx1"/>
                </a:solidFill>
                <a:latin typeface="Calibri" charset="0"/>
                <a:ea typeface="ＭＳ Ｐゴシック" charset="-128"/>
              </a:defRPr>
            </a:lvl5pPr>
            <a:lvl6pPr marL="25146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6pPr>
            <a:lvl7pPr marL="29718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7pPr>
            <a:lvl8pPr marL="34290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8pPr>
            <a:lvl9pPr marL="38862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9pPr>
          </a:lstStyle>
          <a:p>
            <a:pPr>
              <a:spcAft>
                <a:spcPts val="785"/>
              </a:spcAft>
              <a:buNone/>
            </a:pPr>
            <a:r>
              <a:rPr lang="en-US"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The results at the ASO-IAT revealed that 39.2% (N = 103) of females obtained a homosexual D-score, 32.7% (N = 86) a non-prevalent D-score, and 28.1% (N = 74) a heterosexual D-score (</a:t>
            </a:r>
            <a:r>
              <a:rPr lang="en-US" sz="2000" b="1"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Figure 2</a:t>
            </a:r>
            <a:r>
              <a:rPr lang="en-US"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 These percentages were quite consistent across geographical areas, with D-scores ranging from 36.7% (North America) to 45.9% (Europe)^c. The scores at the two Kinsey items showed that non-heterosexual behaviors are quite diffused among females (Figure 2). The data show that 30% of women reported that they had imagined having sex with a woman at least sometimes (i.e., scores between 0 and 4), and 15.2% reported that, in the last five years, they had at least sometimes (e.g., scores between 0 and 4) sexual encounters with other females (5.3% exclusively or almost exclusively, scores between 0 and 1</a:t>
            </a:r>
            <a:endParaRPr lang="it-IT" sz="2000" kern="100" dirty="0">
              <a:solidFill>
                <a:srgbClr val="111111"/>
              </a:solidFill>
              <a:effectLst/>
              <a:latin typeface="Courier New" panose="02070309020205020404" pitchFamily="49" charset="0"/>
              <a:ea typeface="Courier New" panose="02070309020205020404" pitchFamily="49" charset="0"/>
            </a:endParaRPr>
          </a:p>
        </p:txBody>
      </p:sp>
      <p:sp>
        <p:nvSpPr>
          <p:cNvPr id="14360" name="Text Box 78"/>
          <p:cNvSpPr txBox="1">
            <a:spLocks noChangeArrowheads="1"/>
          </p:cNvSpPr>
          <p:nvPr/>
        </p:nvSpPr>
        <p:spPr bwMode="auto">
          <a:xfrm>
            <a:off x="28248387" y="5133884"/>
            <a:ext cx="9378321" cy="1074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59992" tIns="359992" rIns="359992" bIns="359992">
            <a:spAutoFit/>
          </a:bodyPr>
          <a:lstStyle>
            <a:lvl1pPr>
              <a:spcBef>
                <a:spcPct val="20000"/>
              </a:spcBef>
              <a:buFont typeface="Arial" charset="0"/>
              <a:buChar char="•"/>
              <a:defRPr sz="14700">
                <a:solidFill>
                  <a:schemeClr val="tx1"/>
                </a:solidFill>
                <a:latin typeface="Calibri" charset="0"/>
                <a:ea typeface="ＭＳ Ｐゴシック" charset="-128"/>
              </a:defRPr>
            </a:lvl1pPr>
            <a:lvl2pPr marL="742950" indent="-285750">
              <a:spcBef>
                <a:spcPct val="20000"/>
              </a:spcBef>
              <a:buFont typeface="Arial" charset="0"/>
              <a:buChar char="–"/>
              <a:defRPr sz="12600">
                <a:solidFill>
                  <a:schemeClr val="tx1"/>
                </a:solidFill>
                <a:latin typeface="Calibri" charset="0"/>
                <a:ea typeface="ＭＳ Ｐゴシック" charset="-128"/>
              </a:defRPr>
            </a:lvl2pPr>
            <a:lvl3pPr marL="1143000" indent="-228600">
              <a:spcBef>
                <a:spcPct val="20000"/>
              </a:spcBef>
              <a:buFont typeface="Arial" charset="0"/>
              <a:buChar char="•"/>
              <a:defRPr sz="10700">
                <a:solidFill>
                  <a:schemeClr val="tx1"/>
                </a:solidFill>
                <a:latin typeface="Calibri" charset="0"/>
                <a:ea typeface="ＭＳ Ｐゴシック" charset="-128"/>
              </a:defRPr>
            </a:lvl3pPr>
            <a:lvl4pPr marL="1600200" indent="-228600">
              <a:spcBef>
                <a:spcPct val="20000"/>
              </a:spcBef>
              <a:buFont typeface="Arial" charset="0"/>
              <a:buChar char="–"/>
              <a:defRPr sz="9100">
                <a:solidFill>
                  <a:schemeClr val="tx1"/>
                </a:solidFill>
                <a:latin typeface="Calibri" charset="0"/>
                <a:ea typeface="ＭＳ Ｐゴシック" charset="-128"/>
              </a:defRPr>
            </a:lvl4pPr>
            <a:lvl5pPr marL="2057400" indent="-228600">
              <a:spcBef>
                <a:spcPct val="20000"/>
              </a:spcBef>
              <a:buFont typeface="Arial" charset="0"/>
              <a:buChar char="»"/>
              <a:defRPr sz="9100">
                <a:solidFill>
                  <a:schemeClr val="tx1"/>
                </a:solidFill>
                <a:latin typeface="Calibri" charset="0"/>
                <a:ea typeface="ＭＳ Ｐゴシック" charset="-128"/>
              </a:defRPr>
            </a:lvl5pPr>
            <a:lvl6pPr marL="25146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6pPr>
            <a:lvl7pPr marL="29718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7pPr>
            <a:lvl8pPr marL="34290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8pPr>
            <a:lvl9pPr marL="38862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9pPr>
          </a:lstStyle>
          <a:p>
            <a:pPr>
              <a:spcAft>
                <a:spcPts val="785"/>
              </a:spcAft>
              <a:buNone/>
            </a:pPr>
            <a:endParaRPr lang="en-US" sz="2000" kern="100" dirty="0">
              <a:solidFill>
                <a:srgbClr val="111111"/>
              </a:solidFill>
              <a:latin typeface="Times New Roman" panose="02020603050405020304" pitchFamily="18" charset="0"/>
              <a:ea typeface="Courier New" panose="02070309020205020404" pitchFamily="49" charset="0"/>
              <a:cs typeface="Times New Roman" panose="02020603050405020304" pitchFamily="18" charset="0"/>
            </a:endParaRPr>
          </a:p>
          <a:p>
            <a:pPr>
              <a:spcAft>
                <a:spcPts val="785"/>
              </a:spcAft>
              <a:buNone/>
            </a:pPr>
            <a:r>
              <a:rPr lang="en-US" sz="2000" kern="100" dirty="0">
                <a:solidFill>
                  <a:srgbClr val="111111"/>
                </a:solidFill>
                <a:latin typeface="Times New Roman" panose="02020603050405020304" pitchFamily="18" charset="0"/>
                <a:ea typeface="Courier New" panose="02070309020205020404" pitchFamily="49" charset="0"/>
                <a:cs typeface="Times New Roman" panose="02020603050405020304" pitchFamily="18" charset="0"/>
              </a:rPr>
              <a:t>I</a:t>
            </a:r>
            <a:r>
              <a:rPr lang="en-US"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n line with expectations, the results of the present work, </a:t>
            </a:r>
            <a:r>
              <a:rPr lang="en-US" sz="2000" b="1"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study one </a:t>
            </a:r>
            <a:r>
              <a:rPr lang="en-US"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showed that the rate of implicit gynephilia in women is higher than that of explicit homosexuality. </a:t>
            </a:r>
            <a:r>
              <a:rPr lang="en-US" sz="2000" kern="100" dirty="0">
                <a:solidFill>
                  <a:srgbClr val="111111"/>
                </a:solidFill>
                <a:latin typeface="Times New Roman" panose="02020603050405020304" pitchFamily="18" charset="0"/>
                <a:ea typeface="Courier New" panose="02070309020205020404" pitchFamily="49" charset="0"/>
                <a:cs typeface="Times New Roman" panose="02020603050405020304" pitchFamily="18" charset="0"/>
              </a:rPr>
              <a:t>S</a:t>
            </a:r>
            <a:r>
              <a:rPr lang="en-US"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imilar to previous studies in the male population, that shows a higher prevalence of implicit androphilia compared to self-reported homosexuality. Furthermore, it is also consistent with previous research suggesting that gynephilic preferences are relatively common in both males and females, including androphilic females. Although the direction of this finding is consistent with expectations, its magnitude is surprising. Indeed, 70% of participants reported gynephilic D-scores on the SP-IAT, while only 5% explicitly identified as homosexual, with  very consistent values across continents. A more in-depth investigation of the SP-IAT stimuli, in the</a:t>
            </a:r>
            <a:r>
              <a:rPr lang="en-US" sz="2000" b="1"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 study two</a:t>
            </a:r>
            <a:r>
              <a:rPr lang="en-US"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 suggests that women may be attracted to other women and find them beautiful and appealing, although this does not necessarily translate into a desire to have sexual encounters with them. This is also shown by the non-negligible presence of women with gynephilic D-scores on the SP-IAT, who explicitly identify themselves as heterosexual</a:t>
            </a:r>
            <a:r>
              <a:rPr lang="en-US" sz="2000" b="1"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a:t>
            </a:r>
            <a:r>
              <a:rPr lang="en-US" sz="2000" kern="100" dirty="0">
                <a:solidFill>
                  <a:srgbClr val="111111"/>
                </a:solidFill>
                <a:effectLst/>
                <a:latin typeface="Courier New" panose="02070309020205020404" pitchFamily="49" charset="0"/>
                <a:ea typeface="Courier New" panose="02070309020205020404" pitchFamily="49" charset="0"/>
              </a:rPr>
              <a:t> </a:t>
            </a:r>
            <a:r>
              <a:rPr lang="en-US"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A multivariate ANOVA revealed that mean scores on the item pertaining to actual sexual behaviors in the previous five years, did not differ across geographical areas nor religious orientation. Conversely, the scores at the item concerning imagined same-sex sexual encounters did not differ across geographical areas but differed between religious believers and non-believers. Taken together, these findings suggest that while it has been shown that androphilia is a prerequisite for homosexuality in men, gynephilia seems not necessarily a proxy for homosexuality or non-heterosexuality in women. This interpretation is also supported by the lack of correlation between D-scores on the SP-IAT and all the other implicit or explicit measures of sexual orientation, fantasy, and behavior explored (</a:t>
            </a:r>
            <a:r>
              <a:rPr lang="en-US" sz="2000" b="1"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Table 2</a:t>
            </a:r>
            <a:r>
              <a:rPr lang="en-US"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a:t>
            </a:r>
            <a:r>
              <a:rPr lang="en-US" sz="20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 Another difference between males and females that emerged from this work pertains to the rate of bisexuality.  Similar study report in man a percentage of bisexuality close to 4%, while in this study approximately 15% of women resulted bisexual. This percentage becomes even higher if we consider the ASO-IAT measure (30% bisexual) and the explicit measures of sexual behavior (25% imagined bisexual experiences; 9% had bisexual experiences in the last 5 years). These results suggest greater sexual fluidity in women compared to men</a:t>
            </a:r>
            <a:r>
              <a:rPr lang="en-AU" altLang="en-US" sz="2000" i="1" dirty="0">
                <a:latin typeface="Times New Roman" panose="02020603050405020304" pitchFamily="18" charset="0"/>
                <a:ea typeface="MS PGothic" charset="-128"/>
                <a:cs typeface="Times New Roman" panose="02020603050405020304" pitchFamily="18" charset="0"/>
              </a:rPr>
              <a:t>.</a:t>
            </a:r>
          </a:p>
        </p:txBody>
      </p:sp>
      <p:pic>
        <p:nvPicPr>
          <p:cNvPr id="3" name="Picture 2" descr="A black background with text and blue and yellow letters&#10;&#10;Description automatically generated">
            <a:extLst>
              <a:ext uri="{FF2B5EF4-FFF2-40B4-BE49-F238E27FC236}">
                <a16:creationId xmlns:a16="http://schemas.microsoft.com/office/drawing/2014/main" id="{2C205E3B-D28E-8783-AE61-EE6F0E2ECE48}"/>
              </a:ext>
            </a:extLst>
          </p:cNvPr>
          <p:cNvPicPr>
            <a:picLocks noChangeAspect="1"/>
          </p:cNvPicPr>
          <p:nvPr/>
        </p:nvPicPr>
        <p:blipFill>
          <a:blip r:embed="rId4"/>
          <a:stretch>
            <a:fillRect/>
          </a:stretch>
        </p:blipFill>
        <p:spPr>
          <a:xfrm>
            <a:off x="1810728" y="1022572"/>
            <a:ext cx="6012472" cy="3199955"/>
          </a:xfrm>
          <a:prstGeom prst="rect">
            <a:avLst/>
          </a:prstGeom>
        </p:spPr>
      </p:pic>
      <p:pic>
        <p:nvPicPr>
          <p:cNvPr id="14" name="Picture 13" descr="A close-up of a logo&#10;&#10;Description automatically generated">
            <a:extLst>
              <a:ext uri="{FF2B5EF4-FFF2-40B4-BE49-F238E27FC236}">
                <a16:creationId xmlns:a16="http://schemas.microsoft.com/office/drawing/2014/main" id="{33A3BCE5-4FE6-B9A5-31BE-3E4FF2B4D7ED}"/>
              </a:ext>
            </a:extLst>
          </p:cNvPr>
          <p:cNvPicPr>
            <a:picLocks noChangeAspect="1"/>
          </p:cNvPicPr>
          <p:nvPr/>
        </p:nvPicPr>
        <p:blipFill>
          <a:blip r:embed="rId5"/>
          <a:stretch>
            <a:fillRect/>
          </a:stretch>
        </p:blipFill>
        <p:spPr>
          <a:xfrm>
            <a:off x="31440822" y="1155585"/>
            <a:ext cx="6331831" cy="2596316"/>
          </a:xfrm>
          <a:prstGeom prst="rect">
            <a:avLst/>
          </a:prstGeom>
        </p:spPr>
      </p:pic>
      <p:pic>
        <p:nvPicPr>
          <p:cNvPr id="2" name="Immagine 1">
            <a:extLst>
              <a:ext uri="{FF2B5EF4-FFF2-40B4-BE49-F238E27FC236}">
                <a16:creationId xmlns:a16="http://schemas.microsoft.com/office/drawing/2014/main" id="{8BFC3084-B821-5A41-7D60-1FA813CA3485}"/>
              </a:ext>
            </a:extLst>
          </p:cNvPr>
          <p:cNvPicPr>
            <a:picLocks noChangeAspect="1"/>
          </p:cNvPicPr>
          <p:nvPr/>
        </p:nvPicPr>
        <p:blipFill>
          <a:blip r:embed="rId6"/>
          <a:stretch>
            <a:fillRect/>
          </a:stretch>
        </p:blipFill>
        <p:spPr>
          <a:xfrm>
            <a:off x="19439677" y="5078324"/>
            <a:ext cx="7331964" cy="3659407"/>
          </a:xfrm>
          <a:prstGeom prst="rect">
            <a:avLst/>
          </a:prstGeom>
        </p:spPr>
      </p:pic>
      <p:pic>
        <p:nvPicPr>
          <p:cNvPr id="5" name="Immagine 4">
            <a:extLst>
              <a:ext uri="{FF2B5EF4-FFF2-40B4-BE49-F238E27FC236}">
                <a16:creationId xmlns:a16="http://schemas.microsoft.com/office/drawing/2014/main" id="{D26FAB85-67E6-8B4E-3C31-973ACC535E02}"/>
              </a:ext>
            </a:extLst>
          </p:cNvPr>
          <p:cNvPicPr>
            <a:picLocks noChangeAspect="1"/>
          </p:cNvPicPr>
          <p:nvPr/>
        </p:nvPicPr>
        <p:blipFill>
          <a:blip r:embed="rId7"/>
          <a:stretch>
            <a:fillRect/>
          </a:stretch>
        </p:blipFill>
        <p:spPr>
          <a:xfrm>
            <a:off x="20514654" y="12333056"/>
            <a:ext cx="6256987" cy="2880419"/>
          </a:xfrm>
          <a:prstGeom prst="rect">
            <a:avLst/>
          </a:prstGeom>
        </p:spPr>
      </p:pic>
      <p:sp>
        <p:nvSpPr>
          <p:cNvPr id="9" name="Text Box 40">
            <a:extLst>
              <a:ext uri="{FF2B5EF4-FFF2-40B4-BE49-F238E27FC236}">
                <a16:creationId xmlns:a16="http://schemas.microsoft.com/office/drawing/2014/main" id="{AEDB135C-54B6-0FB3-709B-F25D283AEB48}"/>
              </a:ext>
            </a:extLst>
          </p:cNvPr>
          <p:cNvSpPr txBox="1">
            <a:spLocks noChangeArrowheads="1"/>
          </p:cNvSpPr>
          <p:nvPr/>
        </p:nvSpPr>
        <p:spPr bwMode="auto">
          <a:xfrm>
            <a:off x="28183462" y="16000279"/>
            <a:ext cx="9632836" cy="5583369"/>
          </a:xfrm>
          <a:prstGeom prst="rect">
            <a:avLst/>
          </a:prstGeom>
          <a:solidFill>
            <a:schemeClr val="bg1"/>
          </a:solidFill>
          <a:ln w="76200">
            <a:solidFill>
              <a:srgbClr val="FEC30F"/>
            </a:solidFill>
            <a:miter lim="800000"/>
            <a:headEnd/>
            <a:tailEnd/>
          </a:ln>
        </p:spPr>
        <p:txBody>
          <a:bodyPr lIns="274098" tIns="274098" rIns="274098" bIns="274098"/>
          <a:lstStyle>
            <a:lvl1pPr>
              <a:spcBef>
                <a:spcPct val="20000"/>
              </a:spcBef>
              <a:buFont typeface="Arial" charset="0"/>
              <a:buChar char="•"/>
              <a:defRPr sz="14700">
                <a:solidFill>
                  <a:schemeClr val="tx1"/>
                </a:solidFill>
                <a:latin typeface="Calibri" charset="0"/>
                <a:ea typeface="ＭＳ Ｐゴシック" charset="-128"/>
              </a:defRPr>
            </a:lvl1pPr>
            <a:lvl2pPr marL="742950" indent="-285750">
              <a:spcBef>
                <a:spcPct val="20000"/>
              </a:spcBef>
              <a:buFont typeface="Arial" charset="0"/>
              <a:buChar char="–"/>
              <a:defRPr sz="12600">
                <a:solidFill>
                  <a:schemeClr val="tx1"/>
                </a:solidFill>
                <a:latin typeface="Calibri" charset="0"/>
                <a:ea typeface="ＭＳ Ｐゴシック" charset="-128"/>
              </a:defRPr>
            </a:lvl2pPr>
            <a:lvl3pPr marL="1143000" indent="-228600">
              <a:spcBef>
                <a:spcPct val="20000"/>
              </a:spcBef>
              <a:buFont typeface="Arial" charset="0"/>
              <a:buChar char="•"/>
              <a:defRPr sz="10700">
                <a:solidFill>
                  <a:schemeClr val="tx1"/>
                </a:solidFill>
                <a:latin typeface="Calibri" charset="0"/>
                <a:ea typeface="ＭＳ Ｐゴシック" charset="-128"/>
              </a:defRPr>
            </a:lvl3pPr>
            <a:lvl4pPr marL="1600200" indent="-228600">
              <a:spcBef>
                <a:spcPct val="20000"/>
              </a:spcBef>
              <a:buFont typeface="Arial" charset="0"/>
              <a:buChar char="–"/>
              <a:defRPr sz="9100">
                <a:solidFill>
                  <a:schemeClr val="tx1"/>
                </a:solidFill>
                <a:latin typeface="Calibri" charset="0"/>
                <a:ea typeface="ＭＳ Ｐゴシック" charset="-128"/>
              </a:defRPr>
            </a:lvl4pPr>
            <a:lvl5pPr marL="2057400" indent="-228600">
              <a:spcBef>
                <a:spcPct val="20000"/>
              </a:spcBef>
              <a:buFont typeface="Arial" charset="0"/>
              <a:buChar char="»"/>
              <a:defRPr sz="9100">
                <a:solidFill>
                  <a:schemeClr val="tx1"/>
                </a:solidFill>
                <a:latin typeface="Calibri" charset="0"/>
                <a:ea typeface="ＭＳ Ｐゴシック" charset="-128"/>
              </a:defRPr>
            </a:lvl5pPr>
            <a:lvl6pPr marL="25146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6pPr>
            <a:lvl7pPr marL="29718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7pPr>
            <a:lvl8pPr marL="34290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8pPr>
            <a:lvl9pPr marL="3886200" indent="-228600" defTabSz="2068513" eaLnBrk="0" fontAlgn="base" hangingPunct="0">
              <a:spcBef>
                <a:spcPct val="20000"/>
              </a:spcBef>
              <a:spcAft>
                <a:spcPct val="0"/>
              </a:spcAft>
              <a:buFont typeface="Arial" charset="0"/>
              <a:buChar char="»"/>
              <a:defRPr sz="9100">
                <a:solidFill>
                  <a:schemeClr val="tx1"/>
                </a:solidFill>
                <a:latin typeface="Calibri" charset="0"/>
                <a:ea typeface="ＭＳ Ｐゴシック" charset="-128"/>
              </a:defRPr>
            </a:lvl9pPr>
          </a:lstStyle>
          <a:p>
            <a:pPr eaLnBrk="1" hangingPunct="1">
              <a:buFontTx/>
              <a:buNone/>
            </a:pPr>
            <a:r>
              <a:rPr lang="en-GB" altLang="en-US" sz="2800" b="1" dirty="0">
                <a:solidFill>
                  <a:srgbClr val="0C765E"/>
                </a:solidFill>
                <a:latin typeface="Arial" charset="0"/>
                <a:ea typeface="MS PGothic" charset="-128"/>
              </a:rPr>
              <a:t>Conclusion</a:t>
            </a:r>
          </a:p>
          <a:p>
            <a:pPr eaLnBrk="1" hangingPunct="1">
              <a:spcBef>
                <a:spcPct val="50000"/>
              </a:spcBef>
              <a:buFontTx/>
              <a:buNone/>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Studying the prevalence of gynephilia and non-heterosexuality in adult women may be useful to better understand female sexuality in order to develop effective promotion programs for health and well-being.</a:t>
            </a:r>
            <a:r>
              <a:rPr lang="it-IT" sz="2000" dirty="0">
                <a:effectLst/>
                <a:latin typeface="Times New Roman" panose="02020603050405020304" pitchFamily="18" charset="0"/>
                <a:cs typeface="Times New Roman" panose="02020603050405020304" pitchFamily="18" charset="0"/>
              </a:rPr>
              <a:t> </a:t>
            </a:r>
          </a:p>
          <a:p>
            <a:pPr eaLnBrk="1" hangingPunct="1">
              <a:spcBef>
                <a:spcPct val="50000"/>
              </a:spcBef>
              <a:buFontTx/>
              <a:buNone/>
            </a:pPr>
            <a:endParaRPr lang="it-IT" sz="2000" dirty="0">
              <a:latin typeface="Times New Roman" panose="02020603050405020304" pitchFamily="18" charset="0"/>
              <a:cs typeface="Times New Roman" panose="02020603050405020304" pitchFamily="18" charset="0"/>
            </a:endParaRPr>
          </a:p>
          <a:p>
            <a:pPr eaLnBrk="1" hangingPunct="1">
              <a:spcBef>
                <a:spcPct val="50000"/>
              </a:spcBef>
              <a:buNone/>
            </a:pP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Compared with explicit assessments of non-heterosexuality, implicit measures appear to be less influenced by social factors, while androphilia is a prerequisite for non-heterosexuality in men, gynephilia is not necessarily a proxy of non-heterosexuality in women, who also reveal a greater propensity for sexual fluidity than men.</a:t>
            </a:r>
            <a:endParaRPr lang="it-IT"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eaLnBrk="1" hangingPunct="1">
              <a:spcBef>
                <a:spcPct val="50000"/>
              </a:spcBef>
              <a:buFontTx/>
              <a:buNone/>
            </a:pPr>
            <a:endParaRPr lang="it-IT" sz="2000" dirty="0">
              <a:effectLst/>
              <a:latin typeface="Times New Roman" panose="02020603050405020304" pitchFamily="18" charset="0"/>
              <a:cs typeface="Times New Roman" panose="02020603050405020304" pitchFamily="18" charset="0"/>
            </a:endParaRPr>
          </a:p>
          <a:p>
            <a:pPr eaLnBrk="1" hangingPunct="1">
              <a:spcBef>
                <a:spcPct val="50000"/>
              </a:spcBef>
              <a:buFontTx/>
              <a:buNone/>
            </a:pPr>
            <a:endParaRPr lang="en-AU" altLang="en-US" sz="2100" dirty="0">
              <a:latin typeface="Arial" charset="0"/>
              <a:ea typeface="MS PGothic" charset="-128"/>
            </a:endParaRPr>
          </a:p>
        </p:txBody>
      </p:sp>
      <p:graphicFrame>
        <p:nvGraphicFramePr>
          <p:cNvPr id="16" name="Tabella 15">
            <a:extLst>
              <a:ext uri="{FF2B5EF4-FFF2-40B4-BE49-F238E27FC236}">
                <a16:creationId xmlns:a16="http://schemas.microsoft.com/office/drawing/2014/main" id="{8B9BFB79-2209-E97E-254C-E75B47E66898}"/>
              </a:ext>
            </a:extLst>
          </p:cNvPr>
          <p:cNvGraphicFramePr>
            <a:graphicFrameLocks noGrp="1"/>
          </p:cNvGraphicFramePr>
          <p:nvPr>
            <p:extLst>
              <p:ext uri="{D42A27DB-BD31-4B8C-83A1-F6EECF244321}">
                <p14:modId xmlns:p14="http://schemas.microsoft.com/office/powerpoint/2010/main" val="1644819768"/>
              </p:ext>
            </p:extLst>
          </p:nvPr>
        </p:nvGraphicFramePr>
        <p:xfrm>
          <a:off x="8972824" y="12666294"/>
          <a:ext cx="4103263" cy="8743091"/>
        </p:xfrm>
        <a:graphic>
          <a:graphicData uri="http://schemas.openxmlformats.org/drawingml/2006/table">
            <a:tbl>
              <a:tblPr firstRow="1" firstCol="1" bandRow="1">
                <a:tableStyleId>{5C22544A-7EE6-4342-B048-85BDC9FD1C3A}</a:tableStyleId>
              </a:tblPr>
              <a:tblGrid>
                <a:gridCol w="2078923">
                  <a:extLst>
                    <a:ext uri="{9D8B030D-6E8A-4147-A177-3AD203B41FA5}">
                      <a16:colId xmlns:a16="http://schemas.microsoft.com/office/drawing/2014/main" val="1786103013"/>
                    </a:ext>
                  </a:extLst>
                </a:gridCol>
                <a:gridCol w="597168">
                  <a:extLst>
                    <a:ext uri="{9D8B030D-6E8A-4147-A177-3AD203B41FA5}">
                      <a16:colId xmlns:a16="http://schemas.microsoft.com/office/drawing/2014/main" val="2633036297"/>
                    </a:ext>
                  </a:extLst>
                </a:gridCol>
                <a:gridCol w="1427172">
                  <a:extLst>
                    <a:ext uri="{9D8B030D-6E8A-4147-A177-3AD203B41FA5}">
                      <a16:colId xmlns:a16="http://schemas.microsoft.com/office/drawing/2014/main" val="2004606734"/>
                    </a:ext>
                  </a:extLst>
                </a:gridCol>
              </a:tblGrid>
              <a:tr h="406799">
                <a:tc gridSpan="3">
                  <a:txBody>
                    <a:bodyPr/>
                    <a:lstStyle/>
                    <a:p>
                      <a:pPr algn="ctr">
                        <a:lnSpc>
                          <a:spcPct val="107000"/>
                        </a:lnSpc>
                      </a:pPr>
                      <a:r>
                        <a:rPr lang="en-GB" sz="1200" dirty="0">
                          <a:effectLst/>
                        </a:rPr>
                        <a:t>Demographics</a:t>
                      </a:r>
                      <a:endParaRPr lang="it-I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86152642"/>
                  </a:ext>
                </a:extLst>
              </a:tr>
              <a:tr h="295104">
                <a:tc>
                  <a:txBody>
                    <a:bodyPr/>
                    <a:lstStyle/>
                    <a:p>
                      <a:pPr>
                        <a:lnSpc>
                          <a:spcPct val="107000"/>
                        </a:lnSpc>
                      </a:pPr>
                      <a:r>
                        <a:rPr lang="en-GB" sz="1200" dirty="0">
                          <a:effectLst/>
                        </a:rPr>
                        <a:t> </a:t>
                      </a:r>
                      <a:endParaRPr lang="it-I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07000"/>
                        </a:lnSpc>
                      </a:pPr>
                      <a:r>
                        <a:rPr lang="en-GB" sz="1200" dirty="0">
                          <a:effectLst/>
                        </a:rPr>
                        <a:t>N</a:t>
                      </a:r>
                      <a:endParaRPr lang="it-I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nSpc>
                          <a:spcPct val="107000"/>
                        </a:lnSpc>
                      </a:pPr>
                      <a:r>
                        <a:rPr lang="en-GB" sz="1200" dirty="0">
                          <a:effectLst/>
                        </a:rPr>
                        <a:t>Percentage</a:t>
                      </a:r>
                      <a:endParaRPr lang="it-I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263862739"/>
                  </a:ext>
                </a:extLst>
              </a:tr>
              <a:tr h="175032">
                <a:tc gridSpan="3">
                  <a:txBody>
                    <a:bodyPr/>
                    <a:lstStyle/>
                    <a:p>
                      <a:pPr algn="ctr">
                        <a:lnSpc>
                          <a:spcPct val="107000"/>
                        </a:lnSpc>
                      </a:pPr>
                      <a:r>
                        <a:rPr lang="en-GB" sz="1200" dirty="0">
                          <a:effectLst/>
                        </a:rPr>
                        <a:t>Occupation</a:t>
                      </a:r>
                      <a:endParaRPr lang="it-I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30183217"/>
                  </a:ext>
                </a:extLst>
              </a:tr>
              <a:tr h="239846">
                <a:tc>
                  <a:txBody>
                    <a:bodyPr/>
                    <a:lstStyle/>
                    <a:p>
                      <a:pPr>
                        <a:lnSpc>
                          <a:spcPct val="107000"/>
                        </a:lnSpc>
                      </a:pPr>
                      <a:r>
                        <a:rPr lang="en-GB" sz="1200">
                          <a:effectLst/>
                        </a:rPr>
                        <a:t>Unemployed</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07000"/>
                        </a:lnSpc>
                      </a:pPr>
                      <a:r>
                        <a:rPr lang="en-GB" sz="1200">
                          <a:effectLst/>
                        </a:rPr>
                        <a:t>105</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GB" sz="1200">
                          <a:effectLst/>
                        </a:rPr>
                        <a:t>21.4%</a:t>
                      </a:r>
                      <a:endParaRPr lang="en-US"/>
                    </a:p>
                  </a:txBody>
                  <a:tcPr marL="68580" marR="68580" marT="0" marB="0"/>
                </a:tc>
                <a:extLst>
                  <a:ext uri="{0D108BD9-81ED-4DB2-BD59-A6C34878D82A}">
                    <a16:rowId xmlns:a16="http://schemas.microsoft.com/office/drawing/2014/main" val="3245962724"/>
                  </a:ext>
                </a:extLst>
              </a:tr>
              <a:tr h="239846">
                <a:tc>
                  <a:txBody>
                    <a:bodyPr/>
                    <a:lstStyle/>
                    <a:p>
                      <a:pPr>
                        <a:lnSpc>
                          <a:spcPct val="107000"/>
                        </a:lnSpc>
                      </a:pPr>
                      <a:r>
                        <a:rPr lang="en-GB" sz="1200">
                          <a:effectLst/>
                        </a:rPr>
                        <a:t>Worker</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07000"/>
                        </a:lnSpc>
                      </a:pPr>
                      <a:r>
                        <a:rPr lang="en-GB" sz="1200">
                          <a:effectLst/>
                        </a:rPr>
                        <a:t>65</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GB" sz="1200">
                          <a:effectLst/>
                        </a:rPr>
                        <a:t>13.2%</a:t>
                      </a:r>
                      <a:endParaRPr lang="en-US"/>
                    </a:p>
                  </a:txBody>
                  <a:tcPr marL="68580" marR="68580" marT="0" marB="0"/>
                </a:tc>
                <a:extLst>
                  <a:ext uri="{0D108BD9-81ED-4DB2-BD59-A6C34878D82A}">
                    <a16:rowId xmlns:a16="http://schemas.microsoft.com/office/drawing/2014/main" val="1870402510"/>
                  </a:ext>
                </a:extLst>
              </a:tr>
              <a:tr h="239846">
                <a:tc>
                  <a:txBody>
                    <a:bodyPr/>
                    <a:lstStyle/>
                    <a:p>
                      <a:pPr>
                        <a:lnSpc>
                          <a:spcPct val="107000"/>
                        </a:lnSpc>
                      </a:pPr>
                      <a:r>
                        <a:rPr lang="en-GB" sz="1200">
                          <a:effectLst/>
                        </a:rPr>
                        <a:t>Employee</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07000"/>
                        </a:lnSpc>
                      </a:pPr>
                      <a:r>
                        <a:rPr lang="en-GB" sz="1200">
                          <a:effectLst/>
                        </a:rPr>
                        <a:t>181</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GB" sz="1200">
                          <a:effectLst/>
                        </a:rPr>
                        <a:t>36.9%</a:t>
                      </a:r>
                      <a:endParaRPr lang="en-US"/>
                    </a:p>
                  </a:txBody>
                  <a:tcPr marL="68580" marR="68580" marT="0" marB="0"/>
                </a:tc>
                <a:extLst>
                  <a:ext uri="{0D108BD9-81ED-4DB2-BD59-A6C34878D82A}">
                    <a16:rowId xmlns:a16="http://schemas.microsoft.com/office/drawing/2014/main" val="120169050"/>
                  </a:ext>
                </a:extLst>
              </a:tr>
              <a:tr h="359144">
                <a:tc>
                  <a:txBody>
                    <a:bodyPr/>
                    <a:lstStyle/>
                    <a:p>
                      <a:pPr>
                        <a:lnSpc>
                          <a:spcPct val="107000"/>
                        </a:lnSpc>
                      </a:pPr>
                      <a:r>
                        <a:rPr lang="en-GB" sz="1200">
                          <a:effectLst/>
                        </a:rPr>
                        <a:t>Intellectual professions</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07000"/>
                        </a:lnSpc>
                      </a:pPr>
                      <a:r>
                        <a:rPr lang="en-GB" sz="1200">
                          <a:effectLst/>
                        </a:rPr>
                        <a:t>47</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GB" sz="1200">
                          <a:effectLst/>
                        </a:rPr>
                        <a:t>9.6%</a:t>
                      </a:r>
                      <a:endParaRPr lang="en-US"/>
                    </a:p>
                  </a:txBody>
                  <a:tcPr marL="68580" marR="68580" marT="0" marB="0"/>
                </a:tc>
                <a:extLst>
                  <a:ext uri="{0D108BD9-81ED-4DB2-BD59-A6C34878D82A}">
                    <a16:rowId xmlns:a16="http://schemas.microsoft.com/office/drawing/2014/main" val="2742001005"/>
                  </a:ext>
                </a:extLst>
              </a:tr>
              <a:tr h="239846">
                <a:tc>
                  <a:txBody>
                    <a:bodyPr/>
                    <a:lstStyle/>
                    <a:p>
                      <a:pPr>
                        <a:lnSpc>
                          <a:spcPct val="107000"/>
                        </a:lnSpc>
                      </a:pPr>
                      <a:r>
                        <a:rPr lang="en-GB" sz="1200">
                          <a:effectLst/>
                        </a:rPr>
                        <a:t>Other</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07000"/>
                        </a:lnSpc>
                      </a:pPr>
                      <a:r>
                        <a:rPr lang="en-GB" sz="1200" dirty="0">
                          <a:effectLst/>
                        </a:rPr>
                        <a:t>93</a:t>
                      </a:r>
                      <a:endParaRPr lang="it-I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GB" sz="1200" dirty="0">
                          <a:effectLst/>
                        </a:rPr>
                        <a:t>18.9%</a:t>
                      </a:r>
                      <a:endParaRPr lang="en-US" dirty="0"/>
                    </a:p>
                  </a:txBody>
                  <a:tcPr marL="68580" marR="68580" marT="0" marB="0"/>
                </a:tc>
                <a:extLst>
                  <a:ext uri="{0D108BD9-81ED-4DB2-BD59-A6C34878D82A}">
                    <a16:rowId xmlns:a16="http://schemas.microsoft.com/office/drawing/2014/main" val="3713779969"/>
                  </a:ext>
                </a:extLst>
              </a:tr>
              <a:tr h="175032">
                <a:tc gridSpan="3">
                  <a:txBody>
                    <a:bodyPr/>
                    <a:lstStyle/>
                    <a:p>
                      <a:pPr algn="ctr">
                        <a:lnSpc>
                          <a:spcPct val="107000"/>
                        </a:lnSpc>
                      </a:pPr>
                      <a:r>
                        <a:rPr lang="en-GB" sz="1200">
                          <a:effectLst/>
                        </a:rPr>
                        <a:t>Education</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21997211"/>
                  </a:ext>
                </a:extLst>
              </a:tr>
              <a:tr h="175032">
                <a:tc>
                  <a:txBody>
                    <a:bodyPr/>
                    <a:lstStyle/>
                    <a:p>
                      <a:pPr>
                        <a:lnSpc>
                          <a:spcPct val="107000"/>
                        </a:lnSpc>
                      </a:pPr>
                      <a:r>
                        <a:rPr lang="en-GB" sz="1200">
                          <a:effectLst/>
                        </a:rPr>
                        <a:t>Basic</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07000"/>
                        </a:lnSpc>
                      </a:pPr>
                      <a:r>
                        <a:rPr lang="en-GB" sz="1200">
                          <a:effectLst/>
                        </a:rPr>
                        <a:t>1</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GB" sz="1200">
                          <a:effectLst/>
                        </a:rPr>
                        <a:t>0.2%</a:t>
                      </a:r>
                      <a:endParaRPr lang="en-US"/>
                    </a:p>
                  </a:txBody>
                  <a:tcPr marL="68580" marR="68580" marT="0" marB="0"/>
                </a:tc>
                <a:extLst>
                  <a:ext uri="{0D108BD9-81ED-4DB2-BD59-A6C34878D82A}">
                    <a16:rowId xmlns:a16="http://schemas.microsoft.com/office/drawing/2014/main" val="1184628290"/>
                  </a:ext>
                </a:extLst>
              </a:tr>
              <a:tr h="239846">
                <a:tc>
                  <a:txBody>
                    <a:bodyPr/>
                    <a:lstStyle/>
                    <a:p>
                      <a:pPr>
                        <a:lnSpc>
                          <a:spcPct val="107000"/>
                        </a:lnSpc>
                      </a:pPr>
                      <a:r>
                        <a:rPr lang="en-GB" sz="1200">
                          <a:effectLst/>
                        </a:rPr>
                        <a:t>High School</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07000"/>
                        </a:lnSpc>
                      </a:pPr>
                      <a:r>
                        <a:rPr lang="en-GB" sz="1200">
                          <a:effectLst/>
                        </a:rPr>
                        <a:t>124</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GB" sz="1200">
                          <a:effectLst/>
                        </a:rPr>
                        <a:t>25.3%</a:t>
                      </a:r>
                      <a:endParaRPr lang="en-US"/>
                    </a:p>
                  </a:txBody>
                  <a:tcPr marL="68580" marR="68580" marT="0" marB="0"/>
                </a:tc>
                <a:extLst>
                  <a:ext uri="{0D108BD9-81ED-4DB2-BD59-A6C34878D82A}">
                    <a16:rowId xmlns:a16="http://schemas.microsoft.com/office/drawing/2014/main" val="2400953241"/>
                  </a:ext>
                </a:extLst>
              </a:tr>
              <a:tr h="239846">
                <a:tc>
                  <a:txBody>
                    <a:bodyPr/>
                    <a:lstStyle/>
                    <a:p>
                      <a:pPr>
                        <a:lnSpc>
                          <a:spcPct val="107000"/>
                        </a:lnSpc>
                      </a:pPr>
                      <a:r>
                        <a:rPr lang="en-GB" sz="1200">
                          <a:effectLst/>
                        </a:rPr>
                        <a:t>University or higher</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07000"/>
                        </a:lnSpc>
                      </a:pPr>
                      <a:r>
                        <a:rPr lang="en-GB" sz="1200" dirty="0">
                          <a:effectLst/>
                        </a:rPr>
                        <a:t>366</a:t>
                      </a:r>
                      <a:endParaRPr lang="it-I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GB" sz="1200" dirty="0">
                          <a:effectLst/>
                        </a:rPr>
                        <a:t>74.5%</a:t>
                      </a:r>
                      <a:endParaRPr lang="en-US" dirty="0"/>
                    </a:p>
                  </a:txBody>
                  <a:tcPr marL="68580" marR="68580" marT="0" marB="0"/>
                </a:tc>
                <a:extLst>
                  <a:ext uri="{0D108BD9-81ED-4DB2-BD59-A6C34878D82A}">
                    <a16:rowId xmlns:a16="http://schemas.microsoft.com/office/drawing/2014/main" val="2657211025"/>
                  </a:ext>
                </a:extLst>
              </a:tr>
              <a:tr h="175032">
                <a:tc gridSpan="3">
                  <a:txBody>
                    <a:bodyPr/>
                    <a:lstStyle/>
                    <a:p>
                      <a:pPr algn="ctr">
                        <a:lnSpc>
                          <a:spcPct val="107000"/>
                        </a:lnSpc>
                      </a:pPr>
                      <a:r>
                        <a:rPr lang="en-GB" sz="1200">
                          <a:effectLst/>
                        </a:rPr>
                        <a:t>Geographical areas</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5657380"/>
                  </a:ext>
                </a:extLst>
              </a:tr>
              <a:tr h="175032">
                <a:tc>
                  <a:txBody>
                    <a:bodyPr/>
                    <a:lstStyle/>
                    <a:p>
                      <a:pPr>
                        <a:lnSpc>
                          <a:spcPct val="107000"/>
                        </a:lnSpc>
                      </a:pPr>
                      <a:r>
                        <a:rPr lang="en-GB" sz="1200">
                          <a:effectLst/>
                        </a:rPr>
                        <a:t>Africa</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nSpc>
                          <a:spcPct val="107000"/>
                        </a:lnSpc>
                      </a:pPr>
                      <a:r>
                        <a:rPr lang="en-GB" sz="1200">
                          <a:effectLst/>
                        </a:rPr>
                        <a:t>25</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GB" sz="1200">
                          <a:effectLst/>
                        </a:rPr>
                        <a:t>5.1%</a:t>
                      </a:r>
                      <a:endParaRPr lang="en-US"/>
                    </a:p>
                  </a:txBody>
                  <a:tcPr marL="68580" marR="68580" marT="0" marB="0"/>
                </a:tc>
                <a:extLst>
                  <a:ext uri="{0D108BD9-81ED-4DB2-BD59-A6C34878D82A}">
                    <a16:rowId xmlns:a16="http://schemas.microsoft.com/office/drawing/2014/main" val="385041809"/>
                  </a:ext>
                </a:extLst>
              </a:tr>
              <a:tr h="239846">
                <a:tc>
                  <a:txBody>
                    <a:bodyPr/>
                    <a:lstStyle/>
                    <a:p>
                      <a:pPr>
                        <a:lnSpc>
                          <a:spcPct val="107000"/>
                        </a:lnSpc>
                      </a:pPr>
                      <a:r>
                        <a:rPr lang="en-GB" sz="1200">
                          <a:effectLst/>
                        </a:rPr>
                        <a:t>North America</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nSpc>
                          <a:spcPct val="107000"/>
                        </a:lnSpc>
                      </a:pPr>
                      <a:r>
                        <a:rPr lang="en-GB" sz="1200">
                          <a:effectLst/>
                        </a:rPr>
                        <a:t>106</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GB" sz="1200">
                          <a:effectLst/>
                        </a:rPr>
                        <a:t>21.6%</a:t>
                      </a:r>
                      <a:endParaRPr lang="en-US"/>
                    </a:p>
                  </a:txBody>
                  <a:tcPr marL="68580" marR="68580" marT="0" marB="0"/>
                </a:tc>
                <a:extLst>
                  <a:ext uri="{0D108BD9-81ED-4DB2-BD59-A6C34878D82A}">
                    <a16:rowId xmlns:a16="http://schemas.microsoft.com/office/drawing/2014/main" val="1486338463"/>
                  </a:ext>
                </a:extLst>
              </a:tr>
              <a:tr h="239846">
                <a:tc>
                  <a:txBody>
                    <a:bodyPr/>
                    <a:lstStyle/>
                    <a:p>
                      <a:pPr>
                        <a:lnSpc>
                          <a:spcPct val="107000"/>
                        </a:lnSpc>
                      </a:pPr>
                      <a:r>
                        <a:rPr lang="en-GB" sz="1200">
                          <a:effectLst/>
                        </a:rPr>
                        <a:t>South America</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nSpc>
                          <a:spcPct val="107000"/>
                        </a:lnSpc>
                      </a:pPr>
                      <a:r>
                        <a:rPr lang="en-GB" sz="1200">
                          <a:effectLst/>
                        </a:rPr>
                        <a:t>86</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GB" sz="1200">
                          <a:effectLst/>
                        </a:rPr>
                        <a:t>17.5%</a:t>
                      </a:r>
                      <a:endParaRPr lang="en-US"/>
                    </a:p>
                  </a:txBody>
                  <a:tcPr marL="68580" marR="68580" marT="0" marB="0"/>
                </a:tc>
                <a:extLst>
                  <a:ext uri="{0D108BD9-81ED-4DB2-BD59-A6C34878D82A}">
                    <a16:rowId xmlns:a16="http://schemas.microsoft.com/office/drawing/2014/main" val="202916517"/>
                  </a:ext>
                </a:extLst>
              </a:tr>
              <a:tr h="239846">
                <a:tc>
                  <a:txBody>
                    <a:bodyPr/>
                    <a:lstStyle/>
                    <a:p>
                      <a:pPr>
                        <a:lnSpc>
                          <a:spcPct val="107000"/>
                        </a:lnSpc>
                      </a:pPr>
                      <a:r>
                        <a:rPr lang="en-GB" sz="1200">
                          <a:effectLst/>
                        </a:rPr>
                        <a:t>Asia</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nSpc>
                          <a:spcPct val="107000"/>
                        </a:lnSpc>
                      </a:pPr>
                      <a:r>
                        <a:rPr lang="en-GB" sz="1200">
                          <a:effectLst/>
                        </a:rPr>
                        <a:t>75</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GB" sz="1200">
                          <a:effectLst/>
                        </a:rPr>
                        <a:t>15.3%</a:t>
                      </a:r>
                      <a:endParaRPr lang="en-US"/>
                    </a:p>
                  </a:txBody>
                  <a:tcPr marL="68580" marR="68580" marT="0" marB="0"/>
                </a:tc>
                <a:extLst>
                  <a:ext uri="{0D108BD9-81ED-4DB2-BD59-A6C34878D82A}">
                    <a16:rowId xmlns:a16="http://schemas.microsoft.com/office/drawing/2014/main" val="1385826415"/>
                  </a:ext>
                </a:extLst>
              </a:tr>
              <a:tr h="239846">
                <a:tc>
                  <a:txBody>
                    <a:bodyPr/>
                    <a:lstStyle/>
                    <a:p>
                      <a:pPr>
                        <a:lnSpc>
                          <a:spcPct val="107000"/>
                        </a:lnSpc>
                      </a:pPr>
                      <a:r>
                        <a:rPr lang="en-GB" sz="1200">
                          <a:effectLst/>
                        </a:rPr>
                        <a:t>Europe</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nSpc>
                          <a:spcPct val="107000"/>
                        </a:lnSpc>
                      </a:pPr>
                      <a:r>
                        <a:rPr lang="en-GB" sz="1200">
                          <a:effectLst/>
                        </a:rPr>
                        <a:t>99</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GB" sz="1200">
                          <a:effectLst/>
                        </a:rPr>
                        <a:t>20.2%</a:t>
                      </a:r>
                      <a:endParaRPr lang="en-US"/>
                    </a:p>
                  </a:txBody>
                  <a:tcPr marL="68580" marR="68580" marT="0" marB="0"/>
                </a:tc>
                <a:extLst>
                  <a:ext uri="{0D108BD9-81ED-4DB2-BD59-A6C34878D82A}">
                    <a16:rowId xmlns:a16="http://schemas.microsoft.com/office/drawing/2014/main" val="3659655001"/>
                  </a:ext>
                </a:extLst>
              </a:tr>
              <a:tr h="239846">
                <a:tc>
                  <a:txBody>
                    <a:bodyPr/>
                    <a:lstStyle/>
                    <a:p>
                      <a:pPr>
                        <a:lnSpc>
                          <a:spcPct val="107000"/>
                        </a:lnSpc>
                      </a:pPr>
                      <a:r>
                        <a:rPr lang="en-GB" sz="1200">
                          <a:effectLst/>
                        </a:rPr>
                        <a:t>Oceania</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nSpc>
                          <a:spcPct val="107000"/>
                        </a:lnSpc>
                      </a:pPr>
                      <a:r>
                        <a:rPr lang="en-GB" sz="1200" dirty="0">
                          <a:effectLst/>
                        </a:rPr>
                        <a:t>100</a:t>
                      </a:r>
                      <a:endParaRPr lang="it-I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GB" sz="1200" dirty="0">
                          <a:effectLst/>
                        </a:rPr>
                        <a:t>20.4%</a:t>
                      </a:r>
                      <a:endParaRPr lang="en-US" dirty="0"/>
                    </a:p>
                  </a:txBody>
                  <a:tcPr marL="68580" marR="68580" marT="0" marB="0"/>
                </a:tc>
                <a:extLst>
                  <a:ext uri="{0D108BD9-81ED-4DB2-BD59-A6C34878D82A}">
                    <a16:rowId xmlns:a16="http://schemas.microsoft.com/office/drawing/2014/main" val="3224230133"/>
                  </a:ext>
                </a:extLst>
              </a:tr>
              <a:tr h="175032">
                <a:tc gridSpan="3">
                  <a:txBody>
                    <a:bodyPr/>
                    <a:lstStyle/>
                    <a:p>
                      <a:pPr algn="ctr">
                        <a:lnSpc>
                          <a:spcPct val="107000"/>
                        </a:lnSpc>
                      </a:pPr>
                      <a:r>
                        <a:rPr lang="en-GB" sz="1200">
                          <a:effectLst/>
                        </a:rPr>
                        <a:t>Age classes (Mean Age = 27.70; SD = 8.94)</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44813773"/>
                  </a:ext>
                </a:extLst>
              </a:tr>
              <a:tr h="203358">
                <a:tc>
                  <a:txBody>
                    <a:bodyPr/>
                    <a:lstStyle/>
                    <a:p>
                      <a:pPr>
                        <a:lnSpc>
                          <a:spcPct val="107000"/>
                        </a:lnSpc>
                      </a:pPr>
                      <a:r>
                        <a:rPr lang="en-GB" sz="1200">
                          <a:effectLst/>
                        </a:rPr>
                        <a:t>18-30 years</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07000"/>
                        </a:lnSpc>
                      </a:pPr>
                      <a:r>
                        <a:rPr lang="en-GB" sz="1200">
                          <a:effectLst/>
                        </a:rPr>
                        <a:t>327</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GB" sz="1200">
                          <a:effectLst/>
                        </a:rPr>
                        <a:t>66.6%</a:t>
                      </a:r>
                      <a:endParaRPr lang="en-US"/>
                    </a:p>
                  </a:txBody>
                  <a:tcPr marL="68580" marR="68580" marT="0" marB="0"/>
                </a:tc>
                <a:extLst>
                  <a:ext uri="{0D108BD9-81ED-4DB2-BD59-A6C34878D82A}">
                    <a16:rowId xmlns:a16="http://schemas.microsoft.com/office/drawing/2014/main" val="2196209464"/>
                  </a:ext>
                </a:extLst>
              </a:tr>
              <a:tr h="239846">
                <a:tc>
                  <a:txBody>
                    <a:bodyPr/>
                    <a:lstStyle/>
                    <a:p>
                      <a:pPr>
                        <a:lnSpc>
                          <a:spcPct val="107000"/>
                        </a:lnSpc>
                      </a:pPr>
                      <a:r>
                        <a:rPr lang="en-GB" sz="1200">
                          <a:effectLst/>
                        </a:rPr>
                        <a:t>31-45 years</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07000"/>
                        </a:lnSpc>
                      </a:pPr>
                      <a:r>
                        <a:rPr lang="en-GB" sz="1200">
                          <a:effectLst/>
                        </a:rPr>
                        <a:t>122</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GB" sz="1200">
                          <a:effectLst/>
                        </a:rPr>
                        <a:t>24.8%</a:t>
                      </a:r>
                      <a:endParaRPr lang="en-US"/>
                    </a:p>
                  </a:txBody>
                  <a:tcPr marL="68580" marR="68580" marT="0" marB="0"/>
                </a:tc>
                <a:extLst>
                  <a:ext uri="{0D108BD9-81ED-4DB2-BD59-A6C34878D82A}">
                    <a16:rowId xmlns:a16="http://schemas.microsoft.com/office/drawing/2014/main" val="1142741617"/>
                  </a:ext>
                </a:extLst>
              </a:tr>
              <a:tr h="175032">
                <a:tc>
                  <a:txBody>
                    <a:bodyPr/>
                    <a:lstStyle/>
                    <a:p>
                      <a:pPr>
                        <a:lnSpc>
                          <a:spcPct val="107000"/>
                        </a:lnSpc>
                      </a:pPr>
                      <a:r>
                        <a:rPr lang="en-GB" sz="1200">
                          <a:effectLst/>
                        </a:rPr>
                        <a:t>46-65 years</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07000"/>
                        </a:lnSpc>
                      </a:pPr>
                      <a:r>
                        <a:rPr lang="en-GB" sz="1200" dirty="0">
                          <a:effectLst/>
                        </a:rPr>
                        <a:t>42</a:t>
                      </a:r>
                      <a:endParaRPr lang="it-I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GB" sz="1200" dirty="0">
                          <a:effectLst/>
                        </a:rPr>
                        <a:t>8.6%</a:t>
                      </a:r>
                      <a:endParaRPr lang="en-US" dirty="0"/>
                    </a:p>
                  </a:txBody>
                  <a:tcPr marL="68580" marR="68580" marT="0" marB="0"/>
                </a:tc>
                <a:extLst>
                  <a:ext uri="{0D108BD9-81ED-4DB2-BD59-A6C34878D82A}">
                    <a16:rowId xmlns:a16="http://schemas.microsoft.com/office/drawing/2014/main" val="1457393384"/>
                  </a:ext>
                </a:extLst>
              </a:tr>
              <a:tr h="175032">
                <a:tc gridSpan="3">
                  <a:txBody>
                    <a:bodyPr/>
                    <a:lstStyle/>
                    <a:p>
                      <a:pPr algn="ctr">
                        <a:lnSpc>
                          <a:spcPct val="107000"/>
                        </a:lnSpc>
                      </a:pPr>
                      <a:r>
                        <a:rPr lang="en-GB" sz="1200" dirty="0">
                          <a:effectLst/>
                        </a:rPr>
                        <a:t>Religious affiliation </a:t>
                      </a:r>
                      <a:endParaRPr lang="it-I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930459475"/>
                  </a:ext>
                </a:extLst>
              </a:tr>
              <a:tr h="406547">
                <a:tc>
                  <a:txBody>
                    <a:bodyPr/>
                    <a:lstStyle/>
                    <a:p>
                      <a:pPr>
                        <a:lnSpc>
                          <a:spcPct val="107000"/>
                        </a:lnSpc>
                      </a:pPr>
                      <a:r>
                        <a:rPr lang="en-GB" sz="1200" dirty="0">
                          <a:effectLst/>
                        </a:rPr>
                        <a:t>Buddhism, Hinduism, Jainism, or Taoism</a:t>
                      </a:r>
                      <a:endParaRPr lang="it-I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07000"/>
                        </a:lnSpc>
                      </a:pPr>
                      <a:r>
                        <a:rPr lang="en-GB" sz="1200" dirty="0">
                          <a:effectLst/>
                        </a:rPr>
                        <a:t>24</a:t>
                      </a:r>
                      <a:endParaRPr lang="it-I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r>
                        <a:rPr lang="en-GB" sz="1200">
                          <a:effectLst/>
                        </a:rPr>
                        <a:t>4.89%</a:t>
                      </a:r>
                      <a:endParaRPr lang="en-US"/>
                    </a:p>
                  </a:txBody>
                  <a:tcPr marL="68580" marR="68580" marT="0" marB="0" anchor="ctr"/>
                </a:tc>
                <a:extLst>
                  <a:ext uri="{0D108BD9-81ED-4DB2-BD59-A6C34878D82A}">
                    <a16:rowId xmlns:a16="http://schemas.microsoft.com/office/drawing/2014/main" val="3972323165"/>
                  </a:ext>
                </a:extLst>
              </a:tr>
              <a:tr h="239846">
                <a:tc>
                  <a:txBody>
                    <a:bodyPr/>
                    <a:lstStyle/>
                    <a:p>
                      <a:pPr>
                        <a:lnSpc>
                          <a:spcPct val="107000"/>
                        </a:lnSpc>
                      </a:pPr>
                      <a:r>
                        <a:rPr lang="en-GB" sz="1200">
                          <a:effectLst/>
                        </a:rPr>
                        <a:t>Other</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07000"/>
                        </a:lnSpc>
                      </a:pPr>
                      <a:r>
                        <a:rPr lang="en-GB" sz="1200">
                          <a:effectLst/>
                        </a:rPr>
                        <a:t>30</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r>
                        <a:rPr lang="en-GB" sz="1200">
                          <a:effectLst/>
                        </a:rPr>
                        <a:t>6.11%</a:t>
                      </a:r>
                      <a:endParaRPr lang="en-US"/>
                    </a:p>
                  </a:txBody>
                  <a:tcPr marL="68580" marR="68580" marT="0" marB="0" anchor="ctr"/>
                </a:tc>
                <a:extLst>
                  <a:ext uri="{0D108BD9-81ED-4DB2-BD59-A6C34878D82A}">
                    <a16:rowId xmlns:a16="http://schemas.microsoft.com/office/drawing/2014/main" val="3835031612"/>
                  </a:ext>
                </a:extLst>
              </a:tr>
              <a:tr h="239846">
                <a:tc>
                  <a:txBody>
                    <a:bodyPr/>
                    <a:lstStyle/>
                    <a:p>
                      <a:pPr>
                        <a:lnSpc>
                          <a:spcPct val="107000"/>
                        </a:lnSpc>
                      </a:pPr>
                      <a:r>
                        <a:rPr lang="en-GB" sz="1200">
                          <a:effectLst/>
                        </a:rPr>
                        <a:t>Islam  </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07000"/>
                        </a:lnSpc>
                      </a:pPr>
                      <a:r>
                        <a:rPr lang="en-GB" sz="1200">
                          <a:effectLst/>
                        </a:rPr>
                        <a:t>11</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r>
                        <a:rPr lang="en-GB" sz="1200">
                          <a:effectLst/>
                        </a:rPr>
                        <a:t>2.24%</a:t>
                      </a:r>
                      <a:endParaRPr lang="en-US"/>
                    </a:p>
                  </a:txBody>
                  <a:tcPr marL="68580" marR="68580" marT="0" marB="0" anchor="ctr"/>
                </a:tc>
                <a:extLst>
                  <a:ext uri="{0D108BD9-81ED-4DB2-BD59-A6C34878D82A}">
                    <a16:rowId xmlns:a16="http://schemas.microsoft.com/office/drawing/2014/main" val="2709570850"/>
                  </a:ext>
                </a:extLst>
              </a:tr>
              <a:tr h="239846">
                <a:tc>
                  <a:txBody>
                    <a:bodyPr/>
                    <a:lstStyle/>
                    <a:p>
                      <a:pPr>
                        <a:lnSpc>
                          <a:spcPct val="107000"/>
                        </a:lnSpc>
                      </a:pPr>
                      <a:r>
                        <a:rPr lang="en-GB" sz="1200">
                          <a:effectLst/>
                        </a:rPr>
                        <a:t>Judaism</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07000"/>
                        </a:lnSpc>
                      </a:pPr>
                      <a:r>
                        <a:rPr lang="en-GB" sz="1200">
                          <a:effectLst/>
                        </a:rPr>
                        <a:t>4</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r>
                        <a:rPr lang="en-GB" sz="1200">
                          <a:effectLst/>
                        </a:rPr>
                        <a:t>0.81%</a:t>
                      </a:r>
                      <a:endParaRPr lang="en-US"/>
                    </a:p>
                  </a:txBody>
                  <a:tcPr marL="68580" marR="68580" marT="0" marB="0" anchor="ctr"/>
                </a:tc>
                <a:extLst>
                  <a:ext uri="{0D108BD9-81ED-4DB2-BD59-A6C34878D82A}">
                    <a16:rowId xmlns:a16="http://schemas.microsoft.com/office/drawing/2014/main" val="3222803610"/>
                  </a:ext>
                </a:extLst>
              </a:tr>
              <a:tr h="362802">
                <a:tc>
                  <a:txBody>
                    <a:bodyPr/>
                    <a:lstStyle/>
                    <a:p>
                      <a:pPr>
                        <a:lnSpc>
                          <a:spcPct val="107000"/>
                        </a:lnSpc>
                      </a:pPr>
                      <a:r>
                        <a:rPr lang="en-GB" sz="1200" dirty="0">
                          <a:effectLst/>
                        </a:rPr>
                        <a:t>Christianity  all variants</a:t>
                      </a:r>
                      <a:endParaRPr lang="it-I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07000"/>
                        </a:lnSpc>
                      </a:pPr>
                      <a:r>
                        <a:rPr lang="en-GB" sz="1200">
                          <a:effectLst/>
                        </a:rPr>
                        <a:t>164</a:t>
                      </a:r>
                      <a:endParaRPr lang="it-I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r>
                        <a:rPr lang="en-GB" sz="1200">
                          <a:effectLst/>
                        </a:rPr>
                        <a:t>33.40%</a:t>
                      </a:r>
                      <a:endParaRPr lang="en-US"/>
                    </a:p>
                  </a:txBody>
                  <a:tcPr marL="68580" marR="68580" marT="0" marB="0" anchor="ctr"/>
                </a:tc>
                <a:extLst>
                  <a:ext uri="{0D108BD9-81ED-4DB2-BD59-A6C34878D82A}">
                    <a16:rowId xmlns:a16="http://schemas.microsoft.com/office/drawing/2014/main" val="4069398436"/>
                  </a:ext>
                </a:extLst>
              </a:tr>
              <a:tr h="359144">
                <a:tc>
                  <a:txBody>
                    <a:bodyPr/>
                    <a:lstStyle/>
                    <a:p>
                      <a:pPr>
                        <a:lnSpc>
                          <a:spcPct val="107000"/>
                        </a:lnSpc>
                      </a:pPr>
                      <a:r>
                        <a:rPr lang="en-GB" sz="1200" dirty="0">
                          <a:effectLst/>
                        </a:rPr>
                        <a:t>Non-Religious  all variants</a:t>
                      </a:r>
                      <a:endParaRPr lang="it-I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07000"/>
                        </a:lnSpc>
                      </a:pPr>
                      <a:r>
                        <a:rPr lang="en-GB" sz="1200">
                          <a:effectLst/>
                        </a:rPr>
                        <a:t>203</a:t>
                      </a:r>
                      <a:endParaRPr lang="it-I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r>
                        <a:rPr lang="en-GB" sz="1200">
                          <a:effectLst/>
                        </a:rPr>
                        <a:t>41.34%</a:t>
                      </a:r>
                      <a:endParaRPr lang="en-US"/>
                    </a:p>
                  </a:txBody>
                  <a:tcPr marL="68580" marR="68580" marT="0" marB="0" anchor="ctr"/>
                </a:tc>
                <a:extLst>
                  <a:ext uri="{0D108BD9-81ED-4DB2-BD59-A6C34878D82A}">
                    <a16:rowId xmlns:a16="http://schemas.microsoft.com/office/drawing/2014/main" val="1442315731"/>
                  </a:ext>
                </a:extLst>
              </a:tr>
              <a:tr h="359144">
                <a:tc>
                  <a:txBody>
                    <a:bodyPr/>
                    <a:lstStyle/>
                    <a:p>
                      <a:pPr>
                        <a:lnSpc>
                          <a:spcPct val="107000"/>
                        </a:lnSpc>
                      </a:pPr>
                      <a:r>
                        <a:rPr lang="en-GB" sz="1200">
                          <a:effectLst/>
                        </a:rPr>
                        <a:t>Missing or not wish to answer</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07000"/>
                        </a:lnSpc>
                      </a:pPr>
                      <a:r>
                        <a:rPr lang="en-GB" sz="1200" dirty="0">
                          <a:effectLst/>
                        </a:rPr>
                        <a:t>55</a:t>
                      </a:r>
                      <a:endParaRPr lang="it-I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r>
                        <a:rPr lang="en-GB" sz="1200" dirty="0">
                          <a:effectLst/>
                        </a:rPr>
                        <a:t>11.02%</a:t>
                      </a:r>
                      <a:endParaRPr lang="en-US" dirty="0"/>
                    </a:p>
                  </a:txBody>
                  <a:tcPr marL="68580" marR="68580" marT="0" marB="0" anchor="ctr"/>
                </a:tc>
                <a:extLst>
                  <a:ext uri="{0D108BD9-81ED-4DB2-BD59-A6C34878D82A}">
                    <a16:rowId xmlns:a16="http://schemas.microsoft.com/office/drawing/2014/main" val="3443727719"/>
                  </a:ext>
                </a:extLst>
              </a:tr>
              <a:tr h="175032">
                <a:tc gridSpan="3">
                  <a:txBody>
                    <a:bodyPr/>
                    <a:lstStyle/>
                    <a:p>
                      <a:pPr algn="ctr">
                        <a:lnSpc>
                          <a:spcPct val="107000"/>
                        </a:lnSpc>
                      </a:pPr>
                      <a:r>
                        <a:rPr lang="en-GB" sz="1200">
                          <a:effectLst/>
                        </a:rPr>
                        <a:t>Language of completion of the task</a:t>
                      </a:r>
                      <a:endParaRPr lang="it-IT"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72310782"/>
                  </a:ext>
                </a:extLst>
              </a:tr>
              <a:tr h="359144">
                <a:tc>
                  <a:txBody>
                    <a:bodyPr/>
                    <a:lstStyle/>
                    <a:p>
                      <a:pPr>
                        <a:lnSpc>
                          <a:spcPct val="107000"/>
                        </a:lnSpc>
                      </a:pPr>
                      <a:r>
                        <a:rPr lang="en-GB" sz="1200" dirty="0">
                          <a:effectLst/>
                        </a:rPr>
                        <a:t>Fluent English</a:t>
                      </a:r>
                      <a:endParaRPr lang="it-I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07000"/>
                        </a:lnSpc>
                      </a:pPr>
                      <a:r>
                        <a:rPr lang="en-GB" sz="1200" dirty="0">
                          <a:effectLst/>
                        </a:rPr>
                        <a:t>405</a:t>
                      </a:r>
                      <a:endParaRPr lang="it-I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r>
                        <a:rPr lang="en-GB" sz="1200" dirty="0">
                          <a:effectLst/>
                        </a:rPr>
                        <a:t>82.5%</a:t>
                      </a:r>
                      <a:endParaRPr lang="en-US" dirty="0"/>
                    </a:p>
                  </a:txBody>
                  <a:tcPr marL="68580" marR="68580" marT="0" marB="0" anchor="ctr"/>
                </a:tc>
                <a:extLst>
                  <a:ext uri="{0D108BD9-81ED-4DB2-BD59-A6C34878D82A}">
                    <a16:rowId xmlns:a16="http://schemas.microsoft.com/office/drawing/2014/main" val="2485632027"/>
                  </a:ext>
                </a:extLst>
              </a:tr>
              <a:tr h="359144">
                <a:tc>
                  <a:txBody>
                    <a:bodyPr/>
                    <a:lstStyle/>
                    <a:p>
                      <a:pPr>
                        <a:lnSpc>
                          <a:spcPct val="107000"/>
                        </a:lnSpc>
                      </a:pPr>
                      <a:r>
                        <a:rPr lang="en-GB" sz="1200" dirty="0">
                          <a:effectLst/>
                        </a:rPr>
                        <a:t>Fluent Spanish </a:t>
                      </a:r>
                      <a:endParaRPr lang="it-I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07000"/>
                        </a:lnSpc>
                      </a:pPr>
                      <a:r>
                        <a:rPr lang="en-GB" sz="1200" dirty="0">
                          <a:effectLst/>
                        </a:rPr>
                        <a:t>86</a:t>
                      </a:r>
                      <a:endParaRPr lang="it-I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r>
                        <a:rPr lang="en-GB" sz="1200" dirty="0">
                          <a:effectLst/>
                        </a:rPr>
                        <a:t>17.5%</a:t>
                      </a:r>
                      <a:endParaRPr lang="en-US" dirty="0"/>
                    </a:p>
                  </a:txBody>
                  <a:tcPr marL="68580" marR="68580" marT="0" marB="0" anchor="ctr"/>
                </a:tc>
                <a:extLst>
                  <a:ext uri="{0D108BD9-81ED-4DB2-BD59-A6C34878D82A}">
                    <a16:rowId xmlns:a16="http://schemas.microsoft.com/office/drawing/2014/main" val="2821008217"/>
                  </a:ext>
                </a:extLst>
              </a:tr>
            </a:tbl>
          </a:graphicData>
        </a:graphic>
      </p:graphicFrame>
      <p:sp>
        <p:nvSpPr>
          <p:cNvPr id="17" name="CasellaDiTesto 16">
            <a:extLst>
              <a:ext uri="{FF2B5EF4-FFF2-40B4-BE49-F238E27FC236}">
                <a16:creationId xmlns:a16="http://schemas.microsoft.com/office/drawing/2014/main" id="{197A9BEA-7507-E87A-FE40-BE896126C41B}"/>
              </a:ext>
            </a:extLst>
          </p:cNvPr>
          <p:cNvSpPr txBox="1"/>
          <p:nvPr/>
        </p:nvSpPr>
        <p:spPr>
          <a:xfrm>
            <a:off x="19379418" y="8952682"/>
            <a:ext cx="7392224" cy="1938992"/>
          </a:xfrm>
          <a:prstGeom prst="rect">
            <a:avLst/>
          </a:prstGeom>
          <a:noFill/>
        </p:spPr>
        <p:txBody>
          <a:bodyPr wrap="square" rtlCol="0">
            <a:spAutoFit/>
          </a:bodyPr>
          <a:lstStyle/>
          <a:p>
            <a:r>
              <a:rPr lang="en-US"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Overall, the results showed a high prevalence of gynephilic D-scores across all groups (</a:t>
            </a:r>
            <a:r>
              <a:rPr lang="en-US" sz="2000" b="1"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Figure 1</a:t>
            </a:r>
            <a:r>
              <a:rPr lang="en-US"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 This pattern was observed in self-declared homosexual (73.9%, N = 17), heterosexual (65.1%, N = 257), and bisexual women (80.8%, N = 59). All these results were not significantly different among different geographic region and different religious  belief. </a:t>
            </a:r>
            <a:endParaRPr lang="en-US" sz="2000" dirty="0">
              <a:latin typeface="Times New Roman" panose="02020603050405020304" pitchFamily="18" charset="0"/>
              <a:cs typeface="Times New Roman" panose="02020603050405020304" pitchFamily="18" charset="0"/>
            </a:endParaRPr>
          </a:p>
        </p:txBody>
      </p:sp>
      <p:sp>
        <p:nvSpPr>
          <p:cNvPr id="18" name="CasellaDiTesto 17">
            <a:extLst>
              <a:ext uri="{FF2B5EF4-FFF2-40B4-BE49-F238E27FC236}">
                <a16:creationId xmlns:a16="http://schemas.microsoft.com/office/drawing/2014/main" id="{799047AF-AEC8-2594-0182-5C1F6E6EC64C}"/>
              </a:ext>
            </a:extLst>
          </p:cNvPr>
          <p:cNvSpPr txBox="1"/>
          <p:nvPr/>
        </p:nvSpPr>
        <p:spPr>
          <a:xfrm>
            <a:off x="620723" y="13163796"/>
            <a:ext cx="8131361" cy="3785652"/>
          </a:xfrm>
          <a:prstGeom prst="rect">
            <a:avLst/>
          </a:prstGeom>
          <a:noFill/>
        </p:spPr>
        <p:txBody>
          <a:bodyPr wrap="square" rtlCol="0">
            <a:spAutoFit/>
          </a:bodyPr>
          <a:lstStyle/>
          <a:p>
            <a:r>
              <a:rPr lang="en-US"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A total of 555 participants were recruited via Prolific Academic (</a:t>
            </a:r>
            <a:r>
              <a:rPr lang="en-US" sz="2000" kern="100" dirty="0">
                <a:solidFill>
                  <a:srgbClr val="0000EE"/>
                </a:solidFill>
                <a:effectLst/>
                <a:latin typeface="Times New Roman" panose="02020603050405020304" pitchFamily="18" charset="0"/>
                <a:ea typeface="Courier New" panose="02070309020205020404" pitchFamily="49" charset="0"/>
                <a:cs typeface="Times New Roman" panose="02020603050405020304" pitchFamily="18" charset="0"/>
                <a:hlinkClick r:id="rId8"/>
              </a:rPr>
              <a:t>http://prolific.ac</a:t>
            </a:r>
            <a:r>
              <a:rPr lang="en-US"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 Participants were eligible if they were female, aged between 18 and 65 years, fluent in English or Spanish, and provided with a device supporting the software used for running the experiment (i.e., the INQUISIT player). All participants were required to provide electronic informed consent to participate in the research project and were compensated £2 for their participation. Details on the demographics of the participants are shown in </a:t>
            </a:r>
            <a:r>
              <a:rPr lang="en-US" sz="2000" b="1"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Table 1</a:t>
            </a:r>
            <a:r>
              <a:rPr lang="en-US"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 The research protocol was the same used by </a:t>
            </a:r>
            <a:r>
              <a:rPr lang="en-US" sz="2000" kern="100" dirty="0" err="1">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Colledani</a:t>
            </a:r>
            <a:r>
              <a:rPr lang="en-US"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 and Camperio Ciani (2021) and included four tasks, administered in the following order: a short biographical questionnaire (i.e., age, gender, education level, occupation), an Autobiographical-IAT (A-IAT), the Sexual Preference-IAT (SP-IAT), and an explicit measure of sexual orientation from the Kinsey et al.</a:t>
            </a:r>
            <a:endParaRPr lang="en-US" sz="16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endParaRPr>
          </a:p>
        </p:txBody>
      </p:sp>
      <p:sp>
        <p:nvSpPr>
          <p:cNvPr id="19" name="CasellaDiTesto 18">
            <a:extLst>
              <a:ext uri="{FF2B5EF4-FFF2-40B4-BE49-F238E27FC236}">
                <a16:creationId xmlns:a16="http://schemas.microsoft.com/office/drawing/2014/main" id="{FF4A7331-B623-7CF3-0400-E1970CB9B4EE}"/>
              </a:ext>
            </a:extLst>
          </p:cNvPr>
          <p:cNvSpPr txBox="1"/>
          <p:nvPr/>
        </p:nvSpPr>
        <p:spPr>
          <a:xfrm>
            <a:off x="752679" y="17479858"/>
            <a:ext cx="8195809" cy="3170099"/>
          </a:xfrm>
          <a:prstGeom prst="rect">
            <a:avLst/>
          </a:prstGeom>
          <a:noFill/>
        </p:spPr>
        <p:txBody>
          <a:bodyPr wrap="square" rtlCol="0">
            <a:spAutoFit/>
          </a:bodyPr>
          <a:lstStyle/>
          <a:p>
            <a:pPr marL="6350" indent="-6350">
              <a:spcAft>
                <a:spcPts val="785"/>
              </a:spcAft>
            </a:pPr>
            <a:r>
              <a:rPr lang="en-US"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A total of 263 out of 491 eligible participants accepted to be recontacted and  to fill out the new survey. Participants  were recruited with the same method of study one. The participants were invited to collaborate in a research project concerning the categorization of digital stimuli. For this second data collection, the research included three tasks: the ASO-IAT(autobiographical sexual orientation Implicit association method), a short questionnaire concerning sexual behaviors and habits, and a questionnaire asking to evaluate 10 pictures of males and females. The completion of the experiment took 15 minutes. In the end, participants were provided with further details concerning the objectives of the research. </a:t>
            </a:r>
            <a:endParaRPr lang="it-IT"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endParaRPr>
          </a:p>
        </p:txBody>
      </p:sp>
      <p:graphicFrame>
        <p:nvGraphicFramePr>
          <p:cNvPr id="20" name="Tabella 19">
            <a:extLst>
              <a:ext uri="{FF2B5EF4-FFF2-40B4-BE49-F238E27FC236}">
                <a16:creationId xmlns:a16="http://schemas.microsoft.com/office/drawing/2014/main" id="{DADF9628-F676-C507-17E6-485A9758B246}"/>
              </a:ext>
            </a:extLst>
          </p:cNvPr>
          <p:cNvGraphicFramePr>
            <a:graphicFrameLocks noGrp="1"/>
          </p:cNvGraphicFramePr>
          <p:nvPr>
            <p:extLst>
              <p:ext uri="{D42A27DB-BD31-4B8C-83A1-F6EECF244321}">
                <p14:modId xmlns:p14="http://schemas.microsoft.com/office/powerpoint/2010/main" val="2717386815"/>
              </p:ext>
            </p:extLst>
          </p:nvPr>
        </p:nvGraphicFramePr>
        <p:xfrm>
          <a:off x="14857573" y="17992190"/>
          <a:ext cx="4808732" cy="3063328"/>
        </p:xfrm>
        <a:graphic>
          <a:graphicData uri="http://schemas.openxmlformats.org/drawingml/2006/table">
            <a:tbl>
              <a:tblPr firstRow="1" firstCol="1" bandRow="1">
                <a:tableStyleId>{5C22544A-7EE6-4342-B048-85BDC9FD1C3A}</a:tableStyleId>
              </a:tblPr>
              <a:tblGrid>
                <a:gridCol w="1303770">
                  <a:extLst>
                    <a:ext uri="{9D8B030D-6E8A-4147-A177-3AD203B41FA5}">
                      <a16:colId xmlns:a16="http://schemas.microsoft.com/office/drawing/2014/main" val="2146677560"/>
                    </a:ext>
                  </a:extLst>
                </a:gridCol>
                <a:gridCol w="642211">
                  <a:extLst>
                    <a:ext uri="{9D8B030D-6E8A-4147-A177-3AD203B41FA5}">
                      <a16:colId xmlns:a16="http://schemas.microsoft.com/office/drawing/2014/main" val="1122317689"/>
                    </a:ext>
                  </a:extLst>
                </a:gridCol>
                <a:gridCol w="729151">
                  <a:extLst>
                    <a:ext uri="{9D8B030D-6E8A-4147-A177-3AD203B41FA5}">
                      <a16:colId xmlns:a16="http://schemas.microsoft.com/office/drawing/2014/main" val="2129767728"/>
                    </a:ext>
                  </a:extLst>
                </a:gridCol>
                <a:gridCol w="764886">
                  <a:extLst>
                    <a:ext uri="{9D8B030D-6E8A-4147-A177-3AD203B41FA5}">
                      <a16:colId xmlns:a16="http://schemas.microsoft.com/office/drawing/2014/main" val="344689953"/>
                    </a:ext>
                  </a:extLst>
                </a:gridCol>
                <a:gridCol w="701964">
                  <a:extLst>
                    <a:ext uri="{9D8B030D-6E8A-4147-A177-3AD203B41FA5}">
                      <a16:colId xmlns:a16="http://schemas.microsoft.com/office/drawing/2014/main" val="532182871"/>
                    </a:ext>
                  </a:extLst>
                </a:gridCol>
                <a:gridCol w="666750">
                  <a:extLst>
                    <a:ext uri="{9D8B030D-6E8A-4147-A177-3AD203B41FA5}">
                      <a16:colId xmlns:a16="http://schemas.microsoft.com/office/drawing/2014/main" val="1788394073"/>
                    </a:ext>
                  </a:extLst>
                </a:gridCol>
              </a:tblGrid>
              <a:tr h="795638">
                <a:tc>
                  <a:txBody>
                    <a:bodyPr/>
                    <a:lstStyle/>
                    <a:p>
                      <a:pPr marL="6350" marR="44450" indent="-6350" algn="ctr">
                        <a:lnSpc>
                          <a:spcPct val="107000"/>
                        </a:lnSpc>
                        <a:spcAft>
                          <a:spcPts val="0"/>
                        </a:spcAft>
                      </a:pPr>
                      <a:r>
                        <a:rPr lang="en-US" sz="1200" kern="100" dirty="0">
                          <a:effectLst/>
                        </a:rPr>
                        <a:t> .</a:t>
                      </a:r>
                      <a:endParaRPr lang="it-IT" sz="1200" kern="100" dirty="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6350" indent="88900">
                        <a:lnSpc>
                          <a:spcPct val="107000"/>
                        </a:lnSpc>
                      </a:pPr>
                      <a:r>
                        <a:rPr lang="it-IT" sz="1200" kern="100">
                          <a:effectLst/>
                        </a:rPr>
                        <a:t>Explicit sexual orientation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6350" indent="101600">
                        <a:lnSpc>
                          <a:spcPct val="107000"/>
                        </a:lnSpc>
                      </a:pPr>
                      <a:r>
                        <a:rPr lang="it-IT" sz="1200" kern="100">
                          <a:effectLst/>
                        </a:rPr>
                        <a:t>Explicit immagined sex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88900" indent="-88900">
                        <a:lnSpc>
                          <a:spcPct val="107000"/>
                        </a:lnSpc>
                      </a:pPr>
                      <a:r>
                        <a:rPr lang="it-IT" sz="1200" kern="100">
                          <a:effectLst/>
                        </a:rPr>
                        <a:t>Explicit 5-years sexual habits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nchor="ctr"/>
                </a:tc>
                <a:tc>
                  <a:txBody>
                    <a:bodyPr/>
                    <a:lstStyle/>
                    <a:p>
                      <a:pPr marL="50800" marR="45720" indent="-50800">
                        <a:lnSpc>
                          <a:spcPct val="107000"/>
                        </a:lnSpc>
                        <a:spcAft>
                          <a:spcPts val="0"/>
                        </a:spcAft>
                      </a:pPr>
                      <a:r>
                        <a:rPr lang="it-IT" sz="1200" kern="100">
                          <a:effectLst/>
                        </a:rPr>
                        <a:t>ASOIAT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nchor="ctr"/>
                </a:tc>
                <a:tc>
                  <a:txBody>
                    <a:bodyPr/>
                    <a:lstStyle/>
                    <a:p>
                      <a:pPr marL="6350" indent="-6350">
                        <a:lnSpc>
                          <a:spcPct val="107000"/>
                        </a:lnSpc>
                      </a:pPr>
                      <a:r>
                        <a:rPr lang="it-IT" sz="1200" kern="100" dirty="0">
                          <a:effectLst/>
                        </a:rPr>
                        <a:t>SP-IAT </a:t>
                      </a:r>
                      <a:endParaRPr lang="it-IT" sz="1200" kern="100" dirty="0">
                        <a:solidFill>
                          <a:srgbClr val="000000"/>
                        </a:solidFill>
                        <a:effectLst/>
                        <a:latin typeface="Times New Roman" panose="02020603050405020304" pitchFamily="18" charset="0"/>
                        <a:ea typeface="Times New Roman" panose="02020603050405020304" pitchFamily="18" charset="0"/>
                      </a:endParaRPr>
                    </a:p>
                  </a:txBody>
                  <a:tcPr marL="0" marR="73025" marT="0" marB="0" anchor="ctr"/>
                </a:tc>
                <a:extLst>
                  <a:ext uri="{0D108BD9-81ED-4DB2-BD59-A6C34878D82A}">
                    <a16:rowId xmlns:a16="http://schemas.microsoft.com/office/drawing/2014/main" val="2313201717"/>
                  </a:ext>
                </a:extLst>
              </a:tr>
              <a:tr h="525992">
                <a:tc>
                  <a:txBody>
                    <a:bodyPr/>
                    <a:lstStyle/>
                    <a:p>
                      <a:pPr marL="54610" marR="60960" indent="-6350">
                        <a:lnSpc>
                          <a:spcPct val="107000"/>
                        </a:lnSpc>
                        <a:spcAft>
                          <a:spcPts val="0"/>
                        </a:spcAft>
                      </a:pPr>
                      <a:r>
                        <a:rPr lang="it-IT" sz="1200" kern="100">
                          <a:effectLst/>
                        </a:rPr>
                        <a:t>Explicit sexual orientation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292100" indent="-6350">
                        <a:lnSpc>
                          <a:spcPct val="107000"/>
                        </a:lnSpc>
                      </a:pPr>
                      <a:r>
                        <a:rPr lang="it-IT" sz="1200" kern="100">
                          <a:effectLst/>
                        </a:rPr>
                        <a:t>1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nchor="ctr"/>
                </a:tc>
                <a:tc>
                  <a:txBody>
                    <a:bodyPr/>
                    <a:lstStyle/>
                    <a:p>
                      <a:pPr marL="342900" indent="-6350">
                        <a:lnSpc>
                          <a:spcPct val="107000"/>
                        </a:lnSpc>
                      </a:pPr>
                      <a:r>
                        <a:rPr lang="it-IT" sz="1200" kern="100" dirty="0">
                          <a:effectLst/>
                        </a:rPr>
                        <a:t> </a:t>
                      </a:r>
                      <a:endParaRPr lang="it-IT" sz="1200" kern="100" dirty="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484505" indent="-6350">
                        <a:lnSpc>
                          <a:spcPct val="107000"/>
                        </a:lnSpc>
                      </a:pPr>
                      <a:r>
                        <a:rPr lang="it-IT" sz="1200" kern="100" dirty="0">
                          <a:effectLst/>
                        </a:rPr>
                        <a:t> </a:t>
                      </a:r>
                      <a:endParaRPr lang="it-IT" sz="1200" kern="100" dirty="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177800" indent="-6350">
                        <a:lnSpc>
                          <a:spcPct val="107000"/>
                        </a:lnSpc>
                      </a:pPr>
                      <a:r>
                        <a:rPr lang="it-IT" sz="1200" kern="100" dirty="0">
                          <a:effectLst/>
                        </a:rPr>
                        <a:t> </a:t>
                      </a:r>
                      <a:endParaRPr lang="it-IT" sz="1200" kern="100" dirty="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236855" indent="-6350">
                        <a:lnSpc>
                          <a:spcPct val="107000"/>
                        </a:lnSpc>
                      </a:pPr>
                      <a:r>
                        <a:rPr lang="it-IT" sz="1200" kern="100">
                          <a:effectLst/>
                        </a:rPr>
                        <a:t>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extLst>
                  <a:ext uri="{0D108BD9-81ED-4DB2-BD59-A6C34878D82A}">
                    <a16:rowId xmlns:a16="http://schemas.microsoft.com/office/drawing/2014/main" val="4166446328"/>
                  </a:ext>
                </a:extLst>
              </a:tr>
              <a:tr h="256347">
                <a:tc>
                  <a:txBody>
                    <a:bodyPr/>
                    <a:lstStyle/>
                    <a:p>
                      <a:pPr marL="54610" indent="-6350">
                        <a:lnSpc>
                          <a:spcPct val="107000"/>
                        </a:lnSpc>
                      </a:pPr>
                      <a:r>
                        <a:rPr lang="it-IT" sz="1200" kern="100">
                          <a:effectLst/>
                        </a:rPr>
                        <a:t>Explicit immagined sex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82550" indent="-6350">
                        <a:lnSpc>
                          <a:spcPct val="107000"/>
                        </a:lnSpc>
                      </a:pPr>
                      <a:r>
                        <a:rPr lang="it-IT" sz="1200" kern="100">
                          <a:effectLst/>
                        </a:rPr>
                        <a:t>.725***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304800" indent="-6350">
                        <a:lnSpc>
                          <a:spcPct val="107000"/>
                        </a:lnSpc>
                      </a:pPr>
                      <a:r>
                        <a:rPr lang="it-IT" sz="1200" kern="100">
                          <a:effectLst/>
                        </a:rPr>
                        <a:t>1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484505" indent="-6350">
                        <a:lnSpc>
                          <a:spcPct val="107000"/>
                        </a:lnSpc>
                      </a:pPr>
                      <a:r>
                        <a:rPr lang="it-IT" sz="1200" kern="100">
                          <a:effectLst/>
                        </a:rPr>
                        <a:t>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177800" indent="-6350">
                        <a:lnSpc>
                          <a:spcPct val="107000"/>
                        </a:lnSpc>
                      </a:pPr>
                      <a:r>
                        <a:rPr lang="it-IT" sz="1200" kern="100">
                          <a:effectLst/>
                        </a:rPr>
                        <a:t>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236855" indent="-6350">
                        <a:lnSpc>
                          <a:spcPct val="107000"/>
                        </a:lnSpc>
                      </a:pPr>
                      <a:r>
                        <a:rPr lang="it-IT" sz="1200" kern="100">
                          <a:effectLst/>
                        </a:rPr>
                        <a:t>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extLst>
                  <a:ext uri="{0D108BD9-81ED-4DB2-BD59-A6C34878D82A}">
                    <a16:rowId xmlns:a16="http://schemas.microsoft.com/office/drawing/2014/main" val="111154585"/>
                  </a:ext>
                </a:extLst>
              </a:tr>
              <a:tr h="525992">
                <a:tc>
                  <a:txBody>
                    <a:bodyPr/>
                    <a:lstStyle/>
                    <a:p>
                      <a:pPr marL="54610" indent="-6350">
                        <a:lnSpc>
                          <a:spcPct val="107000"/>
                        </a:lnSpc>
                      </a:pPr>
                      <a:r>
                        <a:rPr lang="it-IT" sz="1200" kern="100">
                          <a:effectLst/>
                        </a:rPr>
                        <a:t>Explicit 5-years sexual habits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82550" indent="-6350">
                        <a:lnSpc>
                          <a:spcPct val="107000"/>
                        </a:lnSpc>
                      </a:pPr>
                      <a:r>
                        <a:rPr lang="it-IT" sz="1200" kern="100">
                          <a:effectLst/>
                        </a:rPr>
                        <a:t>.677***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nchor="ctr"/>
                </a:tc>
                <a:tc>
                  <a:txBody>
                    <a:bodyPr/>
                    <a:lstStyle/>
                    <a:p>
                      <a:pPr marL="95250" indent="-6350">
                        <a:lnSpc>
                          <a:spcPct val="107000"/>
                        </a:lnSpc>
                      </a:pPr>
                      <a:r>
                        <a:rPr lang="it-IT" sz="1200" kern="100">
                          <a:effectLst/>
                        </a:rPr>
                        <a:t>.695***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nchor="ctr"/>
                </a:tc>
                <a:tc>
                  <a:txBody>
                    <a:bodyPr/>
                    <a:lstStyle/>
                    <a:p>
                      <a:pPr marL="446405" indent="-6350">
                        <a:lnSpc>
                          <a:spcPct val="107000"/>
                        </a:lnSpc>
                      </a:pPr>
                      <a:r>
                        <a:rPr lang="it-IT" sz="1200" kern="100">
                          <a:effectLst/>
                        </a:rPr>
                        <a:t>1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nchor="ctr"/>
                </a:tc>
                <a:tc>
                  <a:txBody>
                    <a:bodyPr/>
                    <a:lstStyle/>
                    <a:p>
                      <a:pPr marL="177800" indent="-6350">
                        <a:lnSpc>
                          <a:spcPct val="107000"/>
                        </a:lnSpc>
                      </a:pPr>
                      <a:r>
                        <a:rPr lang="it-IT" sz="1200" kern="100">
                          <a:effectLst/>
                        </a:rPr>
                        <a:t>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236855" indent="-6350">
                        <a:lnSpc>
                          <a:spcPct val="107000"/>
                        </a:lnSpc>
                      </a:pPr>
                      <a:r>
                        <a:rPr lang="it-IT" sz="1200" kern="100">
                          <a:effectLst/>
                        </a:rPr>
                        <a:t>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extLst>
                  <a:ext uri="{0D108BD9-81ED-4DB2-BD59-A6C34878D82A}">
                    <a16:rowId xmlns:a16="http://schemas.microsoft.com/office/drawing/2014/main" val="3368361918"/>
                  </a:ext>
                </a:extLst>
              </a:tr>
              <a:tr h="256347">
                <a:tc>
                  <a:txBody>
                    <a:bodyPr/>
                    <a:lstStyle/>
                    <a:p>
                      <a:pPr marL="54610" indent="-6350">
                        <a:lnSpc>
                          <a:spcPct val="107000"/>
                        </a:lnSpc>
                      </a:pPr>
                      <a:r>
                        <a:rPr lang="it-IT" sz="1200" kern="100">
                          <a:effectLst/>
                        </a:rPr>
                        <a:t>ASO-IAT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57150" indent="-6350">
                        <a:lnSpc>
                          <a:spcPct val="107000"/>
                        </a:lnSpc>
                      </a:pPr>
                      <a:r>
                        <a:rPr lang="it-IT" sz="1200" kern="100">
                          <a:effectLst/>
                        </a:rPr>
                        <a:t>-.249***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107950" indent="-6350">
                        <a:lnSpc>
                          <a:spcPct val="107000"/>
                        </a:lnSpc>
                      </a:pPr>
                      <a:r>
                        <a:rPr lang="it-IT" sz="1200" kern="100">
                          <a:effectLst/>
                        </a:rPr>
                        <a:t>-.192**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211455" indent="-6350">
                        <a:lnSpc>
                          <a:spcPct val="107000"/>
                        </a:lnSpc>
                      </a:pPr>
                      <a:r>
                        <a:rPr lang="it-IT" sz="1200" kern="100">
                          <a:effectLst/>
                        </a:rPr>
                        <a:t>-.212***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139700" indent="-6350">
                        <a:lnSpc>
                          <a:spcPct val="107000"/>
                        </a:lnSpc>
                      </a:pPr>
                      <a:r>
                        <a:rPr lang="it-IT" sz="1200" kern="100">
                          <a:effectLst/>
                        </a:rPr>
                        <a:t>1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236855" indent="-6350">
                        <a:lnSpc>
                          <a:spcPct val="107000"/>
                        </a:lnSpc>
                      </a:pPr>
                      <a:r>
                        <a:rPr lang="it-IT" sz="1200" kern="100">
                          <a:effectLst/>
                        </a:rPr>
                        <a:t>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extLst>
                  <a:ext uri="{0D108BD9-81ED-4DB2-BD59-A6C34878D82A}">
                    <a16:rowId xmlns:a16="http://schemas.microsoft.com/office/drawing/2014/main" val="1541226709"/>
                  </a:ext>
                </a:extLst>
              </a:tr>
              <a:tr h="256347">
                <a:tc>
                  <a:txBody>
                    <a:bodyPr/>
                    <a:lstStyle/>
                    <a:p>
                      <a:pPr marL="54610" indent="-6350">
                        <a:lnSpc>
                          <a:spcPct val="107000"/>
                        </a:lnSpc>
                      </a:pPr>
                      <a:r>
                        <a:rPr lang="it-IT" sz="1100" kern="100">
                          <a:effectLst/>
                        </a:rPr>
                        <a:t>SP-IAT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196850" indent="-6350">
                        <a:lnSpc>
                          <a:spcPct val="107000"/>
                        </a:lnSpc>
                      </a:pPr>
                      <a:r>
                        <a:rPr lang="it-IT" sz="1200" kern="100">
                          <a:effectLst/>
                        </a:rPr>
                        <a:t>.070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209550" indent="-6350">
                        <a:lnSpc>
                          <a:spcPct val="107000"/>
                        </a:lnSpc>
                      </a:pPr>
                      <a:r>
                        <a:rPr lang="it-IT" sz="1200" kern="100" dirty="0">
                          <a:effectLst/>
                        </a:rPr>
                        <a:t>.076 </a:t>
                      </a:r>
                      <a:endParaRPr lang="it-IT" sz="1200" kern="100" dirty="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351155" indent="-6350">
                        <a:lnSpc>
                          <a:spcPct val="107000"/>
                        </a:lnSpc>
                      </a:pPr>
                      <a:r>
                        <a:rPr lang="it-IT" sz="1200" kern="100">
                          <a:effectLst/>
                        </a:rPr>
                        <a:t>.087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19050" indent="-6350">
                        <a:lnSpc>
                          <a:spcPct val="107000"/>
                        </a:lnSpc>
                      </a:pPr>
                      <a:r>
                        <a:rPr lang="it-IT" sz="1200" kern="100">
                          <a:effectLst/>
                        </a:rPr>
                        <a:t>-.098 </a:t>
                      </a:r>
                      <a:endParaRPr lang="it-IT" sz="1200" kern="100">
                        <a:solidFill>
                          <a:srgbClr val="000000"/>
                        </a:solidFill>
                        <a:effectLst/>
                        <a:latin typeface="Times New Roman" panose="02020603050405020304" pitchFamily="18" charset="0"/>
                        <a:ea typeface="Times New Roman" panose="02020603050405020304" pitchFamily="18" charset="0"/>
                      </a:endParaRPr>
                    </a:p>
                  </a:txBody>
                  <a:tcPr marL="0" marR="73025" marT="0" marB="0"/>
                </a:tc>
                <a:tc>
                  <a:txBody>
                    <a:bodyPr/>
                    <a:lstStyle/>
                    <a:p>
                      <a:pPr marL="198755" indent="-6350">
                        <a:lnSpc>
                          <a:spcPct val="107000"/>
                        </a:lnSpc>
                      </a:pPr>
                      <a:r>
                        <a:rPr lang="it-IT" sz="1200" kern="100" dirty="0">
                          <a:effectLst/>
                        </a:rPr>
                        <a:t>1 </a:t>
                      </a:r>
                      <a:endParaRPr lang="it-IT" sz="1200" kern="100" dirty="0">
                        <a:solidFill>
                          <a:srgbClr val="000000"/>
                        </a:solidFill>
                        <a:effectLst/>
                        <a:latin typeface="Times New Roman" panose="02020603050405020304" pitchFamily="18" charset="0"/>
                        <a:ea typeface="Times New Roman" panose="02020603050405020304" pitchFamily="18" charset="0"/>
                      </a:endParaRPr>
                    </a:p>
                  </a:txBody>
                  <a:tcPr marL="0" marR="73025" marT="0" marB="0"/>
                </a:tc>
                <a:extLst>
                  <a:ext uri="{0D108BD9-81ED-4DB2-BD59-A6C34878D82A}">
                    <a16:rowId xmlns:a16="http://schemas.microsoft.com/office/drawing/2014/main" val="613838383"/>
                  </a:ext>
                </a:extLst>
              </a:tr>
            </a:tbl>
          </a:graphicData>
        </a:graphic>
      </p:graphicFrame>
      <p:sp>
        <p:nvSpPr>
          <p:cNvPr id="22" name="CasellaDiTesto 21">
            <a:extLst>
              <a:ext uri="{FF2B5EF4-FFF2-40B4-BE49-F238E27FC236}">
                <a16:creationId xmlns:a16="http://schemas.microsoft.com/office/drawing/2014/main" id="{AB09906A-F0C1-BF59-40BE-E497FF25F38A}"/>
              </a:ext>
            </a:extLst>
          </p:cNvPr>
          <p:cNvSpPr txBox="1"/>
          <p:nvPr/>
        </p:nvSpPr>
        <p:spPr>
          <a:xfrm>
            <a:off x="20047201" y="15643377"/>
            <a:ext cx="7548709" cy="5386090"/>
          </a:xfrm>
          <a:prstGeom prst="rect">
            <a:avLst/>
          </a:prstGeom>
          <a:noFill/>
        </p:spPr>
        <p:txBody>
          <a:bodyPr wrap="square" rtlCol="0">
            <a:spAutoFit/>
          </a:bodyPr>
          <a:lstStyle/>
          <a:p>
            <a:r>
              <a:rPr lang="en-US"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Interestingly, among females who declared to be exclusively heterosexual (explicit measure), 17.7% (i.e., 39 out of 221 exclusively heterosexual females) declared having imagined having sex with a same-sex person at least sometimes. Further, 5.4% (6 out of 221 exclusively heterosexual females) reported that in the last five years they have had, at least sometimes (e.g., scores between 0 and 4), sexual encounters with other females.</a:t>
            </a:r>
          </a:p>
          <a:p>
            <a:endParaRPr lang="en-US" sz="20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endParaRPr>
          </a:p>
          <a:p>
            <a:r>
              <a:rPr lang="en-US" sz="20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Correlation between explicit and implicit measures were computed. The results showed that the D-scores at the ASO-IAT negatively correlated with all explicit measures. This indicates that the lower the D-score (suggesting homosexuality) the greater the scores on explicit measures of sexual orientation or behaviors (indicating non heterosexual preferences). Explicit measures are also strongly correlated between each other. However, the D-scores at the SP-IAT did not correlate with any of the other variables, neither explicit nor implicit (</a:t>
            </a:r>
            <a:r>
              <a:rPr lang="en-US" sz="2000" b="1"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Table 2</a:t>
            </a:r>
            <a:r>
              <a:rPr lang="en-US" sz="20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rPr>
              <a:t>)</a:t>
            </a:r>
            <a:r>
              <a:rPr lang="it-IT" sz="2000" dirty="0">
                <a:effectLst/>
                <a:latin typeface="Times New Roman" panose="02020603050405020304" pitchFamily="18" charset="0"/>
                <a:cs typeface="Times New Roman" panose="02020603050405020304" pitchFamily="18" charset="0"/>
              </a:rPr>
              <a:t> </a:t>
            </a:r>
            <a:endParaRPr lang="it-IT" sz="2000" kern="100" dirty="0">
              <a:solidFill>
                <a:srgbClr val="111111"/>
              </a:solidFill>
              <a:effectLst/>
              <a:latin typeface="Times New Roman" panose="02020603050405020304" pitchFamily="18" charset="0"/>
              <a:ea typeface="Courier New" panose="02070309020205020404" pitchFamily="49" charset="0"/>
              <a:cs typeface="Times New Roman" panose="02020603050405020304" pitchFamily="18" charset="0"/>
            </a:endParaRPr>
          </a:p>
          <a:p>
            <a:endParaRPr lang="en-US" dirty="0"/>
          </a:p>
        </p:txBody>
      </p:sp>
      <p:sp>
        <p:nvSpPr>
          <p:cNvPr id="23" name="CasellaDiTesto 22">
            <a:extLst>
              <a:ext uri="{FF2B5EF4-FFF2-40B4-BE49-F238E27FC236}">
                <a16:creationId xmlns:a16="http://schemas.microsoft.com/office/drawing/2014/main" id="{CAC17F58-E4FE-CAFF-5861-4BF4BD3BC318}"/>
              </a:ext>
            </a:extLst>
          </p:cNvPr>
          <p:cNvSpPr txBox="1"/>
          <p:nvPr/>
        </p:nvSpPr>
        <p:spPr>
          <a:xfrm>
            <a:off x="19886290" y="20803417"/>
            <a:ext cx="4308926" cy="400110"/>
          </a:xfrm>
          <a:prstGeom prst="rect">
            <a:avLst/>
          </a:prstGeom>
          <a:noFill/>
        </p:spPr>
        <p:txBody>
          <a:bodyPr wrap="square" rtlCol="0">
            <a:spAutoFit/>
          </a:bodyPr>
          <a:lstStyle/>
          <a:p>
            <a:r>
              <a:rPr lang="en-US" sz="2000" i="1" dirty="0"/>
              <a:t>Table 2 correlation</a:t>
            </a:r>
          </a:p>
        </p:txBody>
      </p:sp>
      <p:sp>
        <p:nvSpPr>
          <p:cNvPr id="24" name="CasellaDiTesto 23">
            <a:extLst>
              <a:ext uri="{FF2B5EF4-FFF2-40B4-BE49-F238E27FC236}">
                <a16:creationId xmlns:a16="http://schemas.microsoft.com/office/drawing/2014/main" id="{798D5F04-C2BB-187E-6CAA-8F07C60D2249}"/>
              </a:ext>
            </a:extLst>
          </p:cNvPr>
          <p:cNvSpPr txBox="1"/>
          <p:nvPr/>
        </p:nvSpPr>
        <p:spPr>
          <a:xfrm>
            <a:off x="22040753" y="15123318"/>
            <a:ext cx="3332635" cy="461665"/>
          </a:xfrm>
          <a:prstGeom prst="rect">
            <a:avLst/>
          </a:prstGeom>
          <a:noFill/>
        </p:spPr>
        <p:txBody>
          <a:bodyPr wrap="square" rtlCol="0">
            <a:spAutoFit/>
          </a:bodyPr>
          <a:lstStyle/>
          <a:p>
            <a:r>
              <a:rPr lang="en-US" i="1" dirty="0"/>
              <a:t>Figure 2</a:t>
            </a:r>
          </a:p>
        </p:txBody>
      </p:sp>
      <p:pic>
        <p:nvPicPr>
          <p:cNvPr id="28" name="Immagine 27" descr="Immagine che contiene linea, testo, schermata, diagramma&#10;&#10;Descrizione generata automaticamente">
            <a:extLst>
              <a:ext uri="{FF2B5EF4-FFF2-40B4-BE49-F238E27FC236}">
                <a16:creationId xmlns:a16="http://schemas.microsoft.com/office/drawing/2014/main" id="{F89F670D-B067-E6E2-DD85-AB3DC4CCAE43}"/>
              </a:ext>
            </a:extLst>
          </p:cNvPr>
          <p:cNvPicPr>
            <a:picLocks noChangeAspect="1"/>
          </p:cNvPicPr>
          <p:nvPr/>
        </p:nvPicPr>
        <p:blipFill>
          <a:blip r:embed="rId9"/>
          <a:stretch>
            <a:fillRect/>
          </a:stretch>
        </p:blipFill>
        <p:spPr>
          <a:xfrm>
            <a:off x="19044444" y="10625137"/>
            <a:ext cx="901700" cy="685800"/>
          </a:xfrm>
          <a:prstGeom prst="rect">
            <a:avLst/>
          </a:prstGeom>
        </p:spPr>
      </p:pic>
      <p:sp>
        <p:nvSpPr>
          <p:cNvPr id="4" name="CasellaDiTesto 3">
            <a:extLst>
              <a:ext uri="{FF2B5EF4-FFF2-40B4-BE49-F238E27FC236}">
                <a16:creationId xmlns:a16="http://schemas.microsoft.com/office/drawing/2014/main" id="{158F9C59-7A23-7FE0-E80E-40BDADE5426E}"/>
              </a:ext>
            </a:extLst>
          </p:cNvPr>
          <p:cNvSpPr txBox="1"/>
          <p:nvPr/>
        </p:nvSpPr>
        <p:spPr>
          <a:xfrm>
            <a:off x="-1990165" y="2796988"/>
            <a:ext cx="184731" cy="461665"/>
          </a:xfrm>
          <a:prstGeom prst="rect">
            <a:avLst/>
          </a:prstGeom>
          <a:noFill/>
        </p:spPr>
        <p:txBody>
          <a:bodyPr wrap="none" rtlCol="0">
            <a:spAutoFit/>
          </a:bodyPr>
          <a:lstStyle/>
          <a:p>
            <a:endParaRPr lang="it-IT"/>
          </a:p>
        </p:txBody>
      </p:sp>
    </p:spTree>
  </p:cSld>
  <p:clrMapOvr>
    <a:masterClrMapping/>
  </p:clrMapOvr>
</p:sld>
</file>

<file path=ppt/theme/theme1.xml><?xml version="1.0" encoding="utf-8"?>
<a:theme xmlns:a="http://schemas.openxmlformats.org/drawingml/2006/main" name="Standaard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Standaardthema.thmx</Template>
  <TotalTime>2589</TotalTime>
  <Words>1903</Words>
  <Application>Microsoft Macintosh PowerPoint</Application>
  <PresentationFormat>Personalizzato</PresentationFormat>
  <Paragraphs>163</Paragraphs>
  <Slides>1</Slides>
  <Notes>1</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vt:i4>
      </vt:variant>
    </vt:vector>
  </HeadingPairs>
  <TitlesOfParts>
    <vt:vector size="6" baseType="lpstr">
      <vt:lpstr>Arial</vt:lpstr>
      <vt:lpstr>Calibri</vt:lpstr>
      <vt:lpstr>Courier New</vt:lpstr>
      <vt:lpstr>Times New Roman</vt:lpstr>
      <vt:lpstr>Standaardthema</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Camperio Ciani Andrea-Sigfrido</cp:lastModifiedBy>
  <cp:revision>29</cp:revision>
  <dcterms:created xsi:type="dcterms:W3CDTF">2015-12-17T13:29:49Z</dcterms:created>
  <dcterms:modified xsi:type="dcterms:W3CDTF">2024-09-26T11:59:27Z</dcterms:modified>
</cp:coreProperties>
</file>